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sd" ContentType="application/vnd.visi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36"/>
  </p:notesMasterIdLst>
  <p:sldIdLst>
    <p:sldId id="347" r:id="rId4"/>
    <p:sldId id="263" r:id="rId5"/>
    <p:sldId id="269" r:id="rId6"/>
    <p:sldId id="317" r:id="rId7"/>
    <p:sldId id="318" r:id="rId8"/>
    <p:sldId id="353" r:id="rId9"/>
    <p:sldId id="271" r:id="rId10"/>
    <p:sldId id="349" r:id="rId11"/>
    <p:sldId id="285" r:id="rId12"/>
    <p:sldId id="323" r:id="rId13"/>
    <p:sldId id="324" r:id="rId14"/>
    <p:sldId id="286" r:id="rId15"/>
    <p:sldId id="325" r:id="rId16"/>
    <p:sldId id="326" r:id="rId17"/>
    <p:sldId id="354" r:id="rId18"/>
    <p:sldId id="355" r:id="rId19"/>
    <p:sldId id="287" r:id="rId20"/>
    <p:sldId id="331" r:id="rId21"/>
    <p:sldId id="356" r:id="rId22"/>
    <p:sldId id="288" r:id="rId23"/>
    <p:sldId id="335" r:id="rId24"/>
    <p:sldId id="336" r:id="rId25"/>
    <p:sldId id="337" r:id="rId26"/>
    <p:sldId id="291" r:id="rId27"/>
    <p:sldId id="338" r:id="rId28"/>
    <p:sldId id="292" r:id="rId29"/>
    <p:sldId id="294" r:id="rId30"/>
    <p:sldId id="358" r:id="rId31"/>
    <p:sldId id="279" r:id="rId32"/>
    <p:sldId id="320" r:id="rId33"/>
    <p:sldId id="328" r:id="rId34"/>
    <p:sldId id="357" r:id="rId35"/>
  </p:sldIdLst>
  <p:sldSz cx="12192000" cy="6858000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Fira Sans Extra Condensed SemiBold" panose="020B0604020202020204" charset="0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  <p:embeddedFont>
      <p:font typeface="SamsungOne 450C" panose="020B0506030303020204" charset="0"/>
      <p:regular r:id="rId49"/>
    </p:embeddedFont>
    <p:embeddedFont>
      <p:font typeface="SamsungOne 800C" panose="020B0906030303020204" charset="0"/>
      <p:bold r:id="rId5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njamin" initials="D" lastIdx="1" clrIdx="0">
    <p:extLst>
      <p:ext uri="{19B8F6BF-5375-455C-9EA6-DF929625EA0E}">
        <p15:presenceInfo xmlns:p15="http://schemas.microsoft.com/office/powerpoint/2012/main" userId="Benja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3E8E70"/>
    <a:srgbClr val="E4EFEB"/>
    <a:srgbClr val="2E9E7B"/>
    <a:srgbClr val="16B59C"/>
    <a:srgbClr val="40804B"/>
    <a:srgbClr val="2F4B34"/>
    <a:srgbClr val="568A60"/>
    <a:srgbClr val="23BD2E"/>
    <a:srgbClr val="94D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56" autoAdjust="0"/>
    <p:restoredTop sz="92393" autoAdjust="0"/>
  </p:normalViewPr>
  <p:slideViewPr>
    <p:cSldViewPr snapToGrid="0">
      <p:cViewPr>
        <p:scale>
          <a:sx n="66" d="100"/>
          <a:sy n="66" d="100"/>
        </p:scale>
        <p:origin x="1896" y="103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3.fntdata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8.fntdata"/><Relationship Id="rId52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5.xml"/><Relationship Id="rId51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7.xml"/><Relationship Id="rId41" Type="http://schemas.openxmlformats.org/officeDocument/2006/relationships/font" Target="fonts/font5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g>
</file>

<file path=ppt/media/image55.png>
</file>

<file path=ppt/media/image56.png>
</file>

<file path=ppt/media/image57.svg>
</file>

<file path=ppt/media/image59.png>
</file>

<file path=ppt/media/image6.png>
</file>

<file path=ppt/media/image60.svg>
</file>

<file path=ppt/media/image61.png>
</file>

<file path=ppt/media/image62.png>
</file>

<file path=ppt/media/image63.gif>
</file>

<file path=ppt/media/image64.gif>
</file>

<file path=ppt/media/image65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12.11.2022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687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42799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164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2126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42903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62105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4388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5588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50063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09771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6717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Меня зовут Дмитрий и я представляю приложение </a:t>
            </a:r>
            <a:r>
              <a:rPr lang="en-US" dirty="0" err="1"/>
              <a:t>Dumalka</a:t>
            </a:r>
            <a:r>
              <a:rPr lang="en-US" dirty="0"/>
              <a:t>. </a:t>
            </a:r>
            <a:r>
              <a:rPr lang="en-US" dirty="0" err="1"/>
              <a:t>Dumalka</a:t>
            </a:r>
            <a:r>
              <a:rPr lang="ru-RU" dirty="0"/>
              <a:t> -</a:t>
            </a:r>
            <a:r>
              <a:rPr lang="ru-RU" sz="12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это универсальный помощник для викторин</a:t>
            </a:r>
            <a:r>
              <a:rPr lang="en-US" dirty="0"/>
              <a:t>. </a:t>
            </a:r>
            <a:r>
              <a:rPr lang="ru-RU" dirty="0"/>
              <a:t>Задача моего приложение находить вероятности правильного ответа на заданный вопрос Викторин</a:t>
            </a:r>
            <a:r>
              <a:rPr lang="en-US" dirty="0"/>
              <a:t>, </a:t>
            </a:r>
            <a:r>
              <a:rPr lang="ru-RU" dirty="0" err="1"/>
              <a:t>соответсвенно</a:t>
            </a:r>
            <a:r>
              <a:rPr lang="ru-RU" dirty="0"/>
              <a:t> </a:t>
            </a:r>
            <a:r>
              <a:rPr lang="en-US" dirty="0" err="1"/>
              <a:t>Dumalka</a:t>
            </a:r>
            <a:r>
              <a:rPr lang="en-US" dirty="0"/>
              <a:t> </a:t>
            </a:r>
            <a:r>
              <a:rPr lang="ru-RU" dirty="0"/>
              <a:t>Работает по модели </a:t>
            </a:r>
            <a:r>
              <a:rPr lang="en-US" dirty="0"/>
              <a:t>B2C.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31188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5441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6424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3796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489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775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6600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320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7612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3038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8912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5101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12.11.2022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12.11.2022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12.11.2022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A77FBD5-CDC5-0045-C873-FB0CD5B362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 flipH="1">
            <a:off x="9738236" y="787107"/>
            <a:ext cx="3238008" cy="166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12.11.2022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12.11.2022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12.11.2022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12.11.2022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12.11.2022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3" Type="http://schemas.openxmlformats.org/officeDocument/2006/relationships/image" Target="../media/image54.jpg"/><Relationship Id="rId7" Type="http://schemas.openxmlformats.org/officeDocument/2006/relationships/oleObject" Target="../embeddings/Microsoft_Visio_2003-2010_Drawing.vsd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7.sv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oleObject" Target="../embeddings/Microsoft_Visio_2003-2010_Drawing1.vsd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gif"/><Relationship Id="rId3" Type="http://schemas.openxmlformats.org/officeDocument/2006/relationships/image" Target="../media/image59.png"/><Relationship Id="rId7" Type="http://schemas.openxmlformats.org/officeDocument/2006/relationships/image" Target="../media/image63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svg"/><Relationship Id="rId9" Type="http://schemas.openxmlformats.org/officeDocument/2006/relationships/image" Target="../media/image65.gi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gif"/><Relationship Id="rId3" Type="http://schemas.openxmlformats.org/officeDocument/2006/relationships/image" Target="../media/image60.svg"/><Relationship Id="rId7" Type="http://schemas.openxmlformats.org/officeDocument/2006/relationships/image" Target="../media/image64.gif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3.gif"/><Relationship Id="rId5" Type="http://schemas.openxmlformats.org/officeDocument/2006/relationships/image" Target="../media/image62.png"/><Relationship Id="rId4" Type="http://schemas.openxmlformats.org/officeDocument/2006/relationships/image" Target="../media/image61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26.svg"/><Relationship Id="rId18" Type="http://schemas.openxmlformats.org/officeDocument/2006/relationships/image" Target="../media/image31.png"/><Relationship Id="rId3" Type="http://schemas.openxmlformats.org/officeDocument/2006/relationships/image" Target="../media/image16.png"/><Relationship Id="rId21" Type="http://schemas.openxmlformats.org/officeDocument/2006/relationships/image" Target="../media/image34.sv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sv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9.png"/><Relationship Id="rId20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svg"/><Relationship Id="rId11" Type="http://schemas.openxmlformats.org/officeDocument/2006/relationships/image" Target="../media/image24.svg"/><Relationship Id="rId5" Type="http://schemas.openxmlformats.org/officeDocument/2006/relationships/image" Target="../media/image18.png"/><Relationship Id="rId15" Type="http://schemas.openxmlformats.org/officeDocument/2006/relationships/image" Target="../media/image28.svg"/><Relationship Id="rId10" Type="http://schemas.openxmlformats.org/officeDocument/2006/relationships/image" Target="../media/image23.png"/><Relationship Id="rId19" Type="http://schemas.openxmlformats.org/officeDocument/2006/relationships/image" Target="../media/image32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9291" y="3083661"/>
            <a:ext cx="5320444" cy="690677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err="1">
                <a:latin typeface="Calibri" panose="020F0502020204030204" pitchFamily="34" charset="0"/>
                <a:cs typeface="Calibri" panose="020F0502020204030204" pitchFamily="34" charset="0"/>
              </a:rPr>
              <a:t>umalka</a:t>
            </a:r>
            <a:endParaRPr lang="ru-RU" sz="8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B9AF07-965C-39CC-C75B-8063E5613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678" y="1562905"/>
            <a:ext cx="2778457" cy="37321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5E49DB-B3C5-90CE-7808-2BF7CFFBE7B4}"/>
              </a:ext>
            </a:extLst>
          </p:cNvPr>
          <p:cNvSpPr txBox="1"/>
          <p:nvPr/>
        </p:nvSpPr>
        <p:spPr>
          <a:xfrm>
            <a:off x="6851103" y="5552335"/>
            <a:ext cx="5521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Дмитрий </a:t>
            </a:r>
            <a:r>
              <a:rPr lang="ru-RU" sz="2800" dirty="0" err="1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Даймидзенко</a:t>
            </a:r>
            <a:endParaRPr lang="ru-RU" sz="2800" dirty="0">
              <a:solidFill>
                <a:srgbClr val="44546A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2830482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4556206-3685-2F50-5C4F-658CF6CCA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321" y="3525391"/>
            <a:ext cx="1474173" cy="287471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B5F46B2-4FC1-AB0F-15E3-105EB136F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7668" y="497643"/>
            <a:ext cx="3136626" cy="599523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FC15783-50F5-76FF-7270-9AE320101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3583" y="3506570"/>
            <a:ext cx="1505047" cy="287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06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4556206-3685-2F50-5C4F-658CF6CCA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6135" y="476402"/>
            <a:ext cx="3077748" cy="600177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FC15783-50F5-76FF-7270-9AE320101E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9821" y="3724117"/>
            <a:ext cx="1376596" cy="262936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05A6699-DEFC-5217-EF08-0981FCFC2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7025" y="4514681"/>
            <a:ext cx="929513" cy="183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228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12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BA86BE-60C6-C047-5ECF-6884CE9BC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8" y="436355"/>
            <a:ext cx="3074233" cy="587194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D72665E-567C-B48A-47E9-7D82A2E40B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7533" y="2630688"/>
            <a:ext cx="1859027" cy="367760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269645-C246-D5CB-8783-B7DEA00C0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8496" y="2617226"/>
            <a:ext cx="1900181" cy="369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544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13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BA86BE-60C6-C047-5ECF-6884CE9BC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438" y="3785016"/>
            <a:ext cx="1262193" cy="24108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D72665E-567C-B48A-47E9-7D82A2E40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240" y="308125"/>
            <a:ext cx="3126384" cy="61847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269645-C246-D5CB-8783-B7DEA00C0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1234" y="2630774"/>
            <a:ext cx="1835328" cy="356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479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14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BA86BE-60C6-C047-5ECF-6884CE9BC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8" y="3897443"/>
            <a:ext cx="1262193" cy="24108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D72665E-567C-B48A-47E9-7D82A2E40B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338" y="3338111"/>
            <a:ext cx="1501426" cy="297018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269645-C246-D5CB-8783-B7DEA00C0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6371" y="321378"/>
            <a:ext cx="3153713" cy="612603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381520-D99E-A341-2D32-1220581EB1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571" t="75513" r="9394" b="8767"/>
          <a:stretch/>
        </p:blipFill>
        <p:spPr>
          <a:xfrm>
            <a:off x="6699505" y="4947620"/>
            <a:ext cx="2524505" cy="96321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1926F65-FA85-1407-DF59-1FA1929C2A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656" t="12646" r="10704" b="80471"/>
          <a:stretch/>
        </p:blipFill>
        <p:spPr>
          <a:xfrm>
            <a:off x="6734187" y="1097009"/>
            <a:ext cx="2448560" cy="42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03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15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BA86BE-60C6-C047-5ECF-6884CE9BC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8" y="3897443"/>
            <a:ext cx="1262193" cy="24108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D72665E-567C-B48A-47E9-7D82A2E40B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338" y="3338111"/>
            <a:ext cx="1501426" cy="297018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269645-C246-D5CB-8783-B7DEA00C0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6371" y="321378"/>
            <a:ext cx="3153713" cy="612603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381520-D99E-A341-2D32-1220581EB1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571" t="75513" r="9394" b="8767"/>
          <a:stretch/>
        </p:blipFill>
        <p:spPr>
          <a:xfrm>
            <a:off x="6699505" y="4947620"/>
            <a:ext cx="2524505" cy="96321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1926F65-FA85-1407-DF59-1FA1929C2A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656" t="12646" r="10704" b="80471"/>
          <a:stretch/>
        </p:blipFill>
        <p:spPr>
          <a:xfrm>
            <a:off x="5718610" y="780478"/>
            <a:ext cx="4677241" cy="805417"/>
          </a:xfrm>
          <a:prstGeom prst="rect">
            <a:avLst/>
          </a:prstGeom>
        </p:spPr>
      </p:pic>
      <p:sp>
        <p:nvSpPr>
          <p:cNvPr id="2" name="Овал 1">
            <a:extLst>
              <a:ext uri="{FF2B5EF4-FFF2-40B4-BE49-F238E27FC236}">
                <a16:creationId xmlns:a16="http://schemas.microsoft.com/office/drawing/2014/main" id="{B8899827-194B-899B-04F3-7B83D8E4C382}"/>
              </a:ext>
            </a:extLst>
          </p:cNvPr>
          <p:cNvSpPr/>
          <p:nvPr/>
        </p:nvSpPr>
        <p:spPr>
          <a:xfrm>
            <a:off x="5825630" y="780478"/>
            <a:ext cx="774193" cy="7741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6B3F43C6-74AD-47C7-A33E-42F59CBB8AA9}"/>
              </a:ext>
            </a:extLst>
          </p:cNvPr>
          <p:cNvSpPr/>
          <p:nvPr/>
        </p:nvSpPr>
        <p:spPr>
          <a:xfrm>
            <a:off x="9542793" y="780477"/>
            <a:ext cx="774193" cy="7741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4241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16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BA86BE-60C6-C047-5ECF-6884CE9BC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8" y="3897443"/>
            <a:ext cx="1262193" cy="24108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D72665E-567C-B48A-47E9-7D82A2E40B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338" y="3338111"/>
            <a:ext cx="1501426" cy="297018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269645-C246-D5CB-8783-B7DEA00C0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6371" y="321378"/>
            <a:ext cx="3153713" cy="612603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1926F65-FA85-1407-DF59-1FA1929C2A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656" t="12646" r="10704" b="80471"/>
          <a:stretch/>
        </p:blipFill>
        <p:spPr>
          <a:xfrm>
            <a:off x="6734187" y="1097009"/>
            <a:ext cx="2448560" cy="42164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C5634A0-4755-C087-25B6-DB991451BC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571" t="75095" r="9394" b="8767"/>
          <a:stretch/>
        </p:blipFill>
        <p:spPr>
          <a:xfrm>
            <a:off x="5632589" y="4162778"/>
            <a:ext cx="4731527" cy="1853385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5031FAE-808F-75E4-D580-6BBA3534E828}"/>
              </a:ext>
            </a:extLst>
          </p:cNvPr>
          <p:cNvSpPr/>
          <p:nvPr/>
        </p:nvSpPr>
        <p:spPr>
          <a:xfrm>
            <a:off x="5632589" y="4162778"/>
            <a:ext cx="4731527" cy="185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718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17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9BDD25A-BE34-C3B9-CC2C-D55D63F7C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871" y="365125"/>
            <a:ext cx="3148558" cy="613068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E736636-3298-8067-6B2B-4ABF10371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6592" y="3201208"/>
            <a:ext cx="1628946" cy="318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524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18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A80BA18-DE86-B50D-B7C5-E65602192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920" y="622729"/>
            <a:ext cx="3038116" cy="593110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E12424-4D50-2AB4-40CB-10F4638AA0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0133" y="1910080"/>
            <a:ext cx="2350658" cy="464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89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19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A80BA18-DE86-B50D-B7C5-E65602192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070659"/>
            <a:ext cx="2296436" cy="448317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E12424-4D50-2AB4-40CB-10F4638AA0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4140" y="278320"/>
            <a:ext cx="3176651" cy="627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20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B9AF07-965C-39CC-C75B-8063E5613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389" y="1778052"/>
            <a:ext cx="3157014" cy="424069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F965233-0B12-ECF0-FEF2-A1018064C4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1597" y="1671233"/>
            <a:ext cx="2408045" cy="4644087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C19F014-1BDF-76C5-8270-15163A177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0080" y="854722"/>
            <a:ext cx="7486849" cy="816511"/>
          </a:xfrm>
        </p:spPr>
        <p:txBody>
          <a:bodyPr>
            <a:normAutofit fontScale="90000"/>
          </a:bodyPr>
          <a:lstStyle/>
          <a:p>
            <a:r>
              <a:rPr lang="ru-RU" sz="3200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 это универсальный помощник для викторин</a:t>
            </a:r>
            <a:endParaRPr lang="ru-RU" dirty="0">
              <a:solidFill>
                <a:srgbClr val="44546A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6347D3-F509-0A20-74FE-92C43BB1491F}"/>
              </a:ext>
            </a:extLst>
          </p:cNvPr>
          <p:cNvSpPr txBox="1"/>
          <p:nvPr/>
        </p:nvSpPr>
        <p:spPr>
          <a:xfrm>
            <a:off x="630675" y="747903"/>
            <a:ext cx="39184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strike="sngStrike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ru-RU" sz="54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5400" b="1" dirty="0" err="1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Dumalka</a:t>
            </a:r>
            <a:endParaRPr lang="ru-RU" sz="2800" b="1" dirty="0">
              <a:solidFill>
                <a:srgbClr val="44546A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20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904F8BC-6087-0185-BF42-C6290E266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119" y="3253717"/>
            <a:ext cx="1571719" cy="30717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B3F1CE-8543-320E-BDE4-E62663AB2E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238" y="476430"/>
            <a:ext cx="3037929" cy="590513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D6688A6-607B-9564-ACC0-CEF4B9D430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7741" y="3253718"/>
            <a:ext cx="1587797" cy="30717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B12D221-7A6B-F35D-BFB5-1CC6F12EAC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3184" y="3253719"/>
            <a:ext cx="1525845" cy="312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084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21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904F8BC-6087-0185-BF42-C6290E266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627" y="378815"/>
            <a:ext cx="3063239" cy="598680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B3F1CE-8543-320E-BDE4-E62663AB2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913" y="3222393"/>
            <a:ext cx="1608993" cy="31275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D6688A6-607B-9564-ACC0-CEF4B9D43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4207" y="3309512"/>
            <a:ext cx="1587797" cy="30717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B12D221-7A6B-F35D-BFB5-1CC6F12EAC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3184" y="3253719"/>
            <a:ext cx="1525845" cy="312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957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22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904F8BC-6087-0185-BF42-C6290E266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053" y="3238056"/>
            <a:ext cx="1608280" cy="314323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B3F1CE-8543-320E-BDE4-E62663AB2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913" y="3222393"/>
            <a:ext cx="1608993" cy="31275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D6688A6-607B-9564-ACC0-CEF4B9D43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7979" y="475303"/>
            <a:ext cx="3110476" cy="601757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B12D221-7A6B-F35D-BFB5-1CC6F12EAC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3184" y="3253719"/>
            <a:ext cx="1525845" cy="312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01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23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D6688A6-607B-9564-ACC0-CEF4B9D43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857" y="3088813"/>
            <a:ext cx="1701876" cy="329247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B12D221-7A6B-F35D-BFB5-1CC6F12EA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5057" y="415019"/>
            <a:ext cx="2910760" cy="596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919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24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30EF9C4-ACD7-6FE9-D394-B79B88EEF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128" y="2690734"/>
            <a:ext cx="2016392" cy="387311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94D38B-E706-ECD1-3869-B461D9C64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3797" y="1130627"/>
            <a:ext cx="2743200" cy="533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06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25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30EF9C4-ACD7-6FE9-D394-B79B88EEF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3875" y="306517"/>
            <a:ext cx="3257645" cy="625733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5433718-82E2-0CB9-CA21-881E1A590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8080" y="3287892"/>
            <a:ext cx="1647397" cy="320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21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26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000" b="1" dirty="0" err="1">
                <a:latin typeface="Calibri" panose="020F0502020204030204" pitchFamily="34" charset="0"/>
                <a:cs typeface="Calibri" panose="020F0502020204030204" pitchFamily="34" charset="0"/>
              </a:rPr>
              <a:t>ТеМнАя</a:t>
            </a:r>
            <a:r>
              <a:rPr lang="ru-RU" sz="4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4000" b="1" dirty="0" err="1">
                <a:latin typeface="Calibri" panose="020F0502020204030204" pitchFamily="34" charset="0"/>
                <a:cs typeface="Calibri" panose="020F0502020204030204" pitchFamily="34" charset="0"/>
              </a:rPr>
              <a:t>ТеМа</a:t>
            </a:r>
            <a:endParaRPr lang="ru-RU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26B67D-D603-182F-BCFE-11D607A71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338" y="1259819"/>
            <a:ext cx="2743200" cy="52330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703544-617A-44A5-8008-F7B2C341C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632" y="1242777"/>
            <a:ext cx="2719801" cy="532107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F7C6A04-593B-F534-6848-654C137011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4688" y="1171800"/>
            <a:ext cx="2697680" cy="532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21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l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5875349-B8FF-4EAF-9758-1B6C76217467}" type="datetime1">
              <a:rPr lang="ru-RU" smtClean="0"/>
              <a:pPr/>
              <a:t>12.11.2022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2690E2-A146-C141-7042-11290D655F89}"/>
              </a:ext>
            </a:extLst>
          </p:cNvPr>
          <p:cNvSpPr txBox="1"/>
          <p:nvPr/>
        </p:nvSpPr>
        <p:spPr>
          <a:xfrm>
            <a:off x="863138" y="579419"/>
            <a:ext cx="104343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Использовались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277F5-D8A0-CFC5-6E47-CDB96E31A445}"/>
              </a:ext>
            </a:extLst>
          </p:cNvPr>
          <p:cNvSpPr txBox="1"/>
          <p:nvPr/>
        </p:nvSpPr>
        <p:spPr>
          <a:xfrm>
            <a:off x="863138" y="2386984"/>
            <a:ext cx="6096000" cy="2298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Android studio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Database SQLite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Firebase</a:t>
            </a:r>
            <a:r>
              <a:rPr kumimoji="0" lang="ru-RU" sz="360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E586868-F2E2-020F-3609-10808D939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247" y="2679884"/>
            <a:ext cx="3115782" cy="207589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0AC18F1-5006-CB63-3EB3-FF14E30D9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3173" y="4076379"/>
            <a:ext cx="2541341" cy="254134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C9D1B99-B490-A2DB-E64E-8E3E56A155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81679" y="7557"/>
            <a:ext cx="3753859" cy="3753859"/>
          </a:xfrm>
          <a:prstGeom prst="rect">
            <a:avLst/>
          </a:prstGeom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1E63C0F4-0D19-D0C3-DDED-3CC6A56AE7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82623" y="17230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DA76CA1C-A7C7-4897-C215-7757F10A87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9007288"/>
              </p:ext>
            </p:extLst>
          </p:nvPr>
        </p:nvGraphicFramePr>
        <p:xfrm>
          <a:off x="12882623" y="1723066"/>
          <a:ext cx="6035675" cy="407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10027746" imgH="6385451" progId="Visio.Drawing.11">
                  <p:embed/>
                </p:oleObj>
              </mc:Choice>
              <mc:Fallback>
                <p:oleObj name="Visio" r:id="rId7" imgW="10027746" imgH="6385451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82623" y="1723066"/>
                        <a:ext cx="6035675" cy="4076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31213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925B5AE4-A57C-E984-6E67-E3ADBF77B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28</a:t>
            </a:fld>
            <a:endParaRPr lang="ru-R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636C7C3-242C-6C4C-1DCE-1BC0ED4C47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4925" y="129636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05FDF799-89B8-063A-1B46-8AF0E28729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897121"/>
              </p:ext>
            </p:extLst>
          </p:nvPr>
        </p:nvGraphicFramePr>
        <p:xfrm>
          <a:off x="1567928" y="360663"/>
          <a:ext cx="8876792" cy="5995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0027746" imgH="6385451" progId="Visio.Drawing.11">
                  <p:embed/>
                </p:oleObj>
              </mc:Choice>
              <mc:Fallback>
                <p:oleObj name="Visio" r:id="rId2" imgW="10027746" imgH="6385451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67928" y="360663"/>
                        <a:ext cx="8876792" cy="59956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58783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589E4A-A5B4-A7CA-4A7E-780D4CBB673C}"/>
              </a:ext>
            </a:extLst>
          </p:cNvPr>
          <p:cNvSpPr txBox="1"/>
          <p:nvPr/>
        </p:nvSpPr>
        <p:spPr>
          <a:xfrm>
            <a:off x="571398" y="893753"/>
            <a:ext cx="76391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Преимущества приложения</a:t>
            </a:r>
          </a:p>
        </p:txBody>
      </p:sp>
      <p:grpSp>
        <p:nvGrpSpPr>
          <p:cNvPr id="339" name="Google Shape;40618;p62">
            <a:extLst>
              <a:ext uri="{FF2B5EF4-FFF2-40B4-BE49-F238E27FC236}">
                <a16:creationId xmlns:a16="http://schemas.microsoft.com/office/drawing/2014/main" id="{0BE0FD6E-29E4-987B-8DD1-2ABE4656E710}"/>
              </a:ext>
            </a:extLst>
          </p:cNvPr>
          <p:cNvGrpSpPr/>
          <p:nvPr/>
        </p:nvGrpSpPr>
        <p:grpSpPr>
          <a:xfrm>
            <a:off x="5166359" y="2038285"/>
            <a:ext cx="6522722" cy="3830080"/>
            <a:chOff x="4714880" y="3271919"/>
            <a:chExt cx="1202717" cy="709236"/>
          </a:xfrm>
        </p:grpSpPr>
        <p:grpSp>
          <p:nvGrpSpPr>
            <p:cNvPr id="340" name="Google Shape;40619;p62">
              <a:extLst>
                <a:ext uri="{FF2B5EF4-FFF2-40B4-BE49-F238E27FC236}">
                  <a16:creationId xmlns:a16="http://schemas.microsoft.com/office/drawing/2014/main" id="{C2450807-FC40-1426-B6D8-01B3D024A82B}"/>
                </a:ext>
              </a:extLst>
            </p:cNvPr>
            <p:cNvGrpSpPr/>
            <p:nvPr/>
          </p:nvGrpSpPr>
          <p:grpSpPr>
            <a:xfrm>
              <a:off x="4714880" y="3271919"/>
              <a:ext cx="1202717" cy="709236"/>
              <a:chOff x="2514225" y="4239175"/>
              <a:chExt cx="2084800" cy="1229400"/>
            </a:xfrm>
          </p:grpSpPr>
          <p:sp>
            <p:nvSpPr>
              <p:cNvPr id="379" name="Google Shape;40620;p62">
                <a:extLst>
                  <a:ext uri="{FF2B5EF4-FFF2-40B4-BE49-F238E27FC236}">
                    <a16:creationId xmlns:a16="http://schemas.microsoft.com/office/drawing/2014/main" id="{110E094B-651B-C6EA-A8B5-A867D9E1019C}"/>
                  </a:ext>
                </a:extLst>
              </p:cNvPr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40621;p62">
                <a:extLst>
                  <a:ext uri="{FF2B5EF4-FFF2-40B4-BE49-F238E27FC236}">
                    <a16:creationId xmlns:a16="http://schemas.microsoft.com/office/drawing/2014/main" id="{553494C5-0B4B-C7CA-779E-05C300BF7342}"/>
                  </a:ext>
                </a:extLst>
              </p:cNvPr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40622;p62">
                <a:extLst>
                  <a:ext uri="{FF2B5EF4-FFF2-40B4-BE49-F238E27FC236}">
                    <a16:creationId xmlns:a16="http://schemas.microsoft.com/office/drawing/2014/main" id="{1AD247D4-9448-A858-7220-5607AFB13BB7}"/>
                  </a:ext>
                </a:extLst>
              </p:cNvPr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40623;p62">
                <a:extLst>
                  <a:ext uri="{FF2B5EF4-FFF2-40B4-BE49-F238E27FC236}">
                    <a16:creationId xmlns:a16="http://schemas.microsoft.com/office/drawing/2014/main" id="{C235CEF8-512D-A082-FC0E-96A4E92ACA32}"/>
                  </a:ext>
                </a:extLst>
              </p:cNvPr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40624;p62">
                <a:extLst>
                  <a:ext uri="{FF2B5EF4-FFF2-40B4-BE49-F238E27FC236}">
                    <a16:creationId xmlns:a16="http://schemas.microsoft.com/office/drawing/2014/main" id="{2F25DB62-C6DA-EAB5-D9EA-54FD43F4859A}"/>
                  </a:ext>
                </a:extLst>
              </p:cNvPr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40625;p62">
                <a:extLst>
                  <a:ext uri="{FF2B5EF4-FFF2-40B4-BE49-F238E27FC236}">
                    <a16:creationId xmlns:a16="http://schemas.microsoft.com/office/drawing/2014/main" id="{CC910BA0-871B-A8E4-7ED4-A16EC49A3558}"/>
                  </a:ext>
                </a:extLst>
              </p:cNvPr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40626;p62">
                <a:extLst>
                  <a:ext uri="{FF2B5EF4-FFF2-40B4-BE49-F238E27FC236}">
                    <a16:creationId xmlns:a16="http://schemas.microsoft.com/office/drawing/2014/main" id="{A91D2986-E0ED-9092-5527-BFCCDE3A53D2}"/>
                  </a:ext>
                </a:extLst>
              </p:cNvPr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40627;p62">
                <a:extLst>
                  <a:ext uri="{FF2B5EF4-FFF2-40B4-BE49-F238E27FC236}">
                    <a16:creationId xmlns:a16="http://schemas.microsoft.com/office/drawing/2014/main" id="{240FB408-BAA9-6F8C-D7F6-2139DC34D657}"/>
                  </a:ext>
                </a:extLst>
              </p:cNvPr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40628;p62">
                <a:extLst>
                  <a:ext uri="{FF2B5EF4-FFF2-40B4-BE49-F238E27FC236}">
                    <a16:creationId xmlns:a16="http://schemas.microsoft.com/office/drawing/2014/main" id="{713D6D01-E790-05EA-0261-9C871DE110FB}"/>
                  </a:ext>
                </a:extLst>
              </p:cNvPr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40629;p62">
                <a:extLst>
                  <a:ext uri="{FF2B5EF4-FFF2-40B4-BE49-F238E27FC236}">
                    <a16:creationId xmlns:a16="http://schemas.microsoft.com/office/drawing/2014/main" id="{B5559E5A-8280-FD2F-F555-4E66170656C6}"/>
                  </a:ext>
                </a:extLst>
              </p:cNvPr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40630;p62">
                <a:extLst>
                  <a:ext uri="{FF2B5EF4-FFF2-40B4-BE49-F238E27FC236}">
                    <a16:creationId xmlns:a16="http://schemas.microsoft.com/office/drawing/2014/main" id="{51823E2F-EA5F-2B73-9E9B-F84443B837A8}"/>
                  </a:ext>
                </a:extLst>
              </p:cNvPr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40631;p62">
                <a:extLst>
                  <a:ext uri="{FF2B5EF4-FFF2-40B4-BE49-F238E27FC236}">
                    <a16:creationId xmlns:a16="http://schemas.microsoft.com/office/drawing/2014/main" id="{0C4346A5-6A85-DA74-15DA-F01F95709DC9}"/>
                  </a:ext>
                </a:extLst>
              </p:cNvPr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40632;p62">
                <a:extLst>
                  <a:ext uri="{FF2B5EF4-FFF2-40B4-BE49-F238E27FC236}">
                    <a16:creationId xmlns:a16="http://schemas.microsoft.com/office/drawing/2014/main" id="{000DDF0C-30B1-E55E-3B53-AF9240BC8C65}"/>
                  </a:ext>
                </a:extLst>
              </p:cNvPr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40633;p62">
                <a:extLst>
                  <a:ext uri="{FF2B5EF4-FFF2-40B4-BE49-F238E27FC236}">
                    <a16:creationId xmlns:a16="http://schemas.microsoft.com/office/drawing/2014/main" id="{9AF73EA9-DF81-D52A-AB2F-51913FEC87C3}"/>
                  </a:ext>
                </a:extLst>
              </p:cNvPr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40634;p62">
                <a:extLst>
                  <a:ext uri="{FF2B5EF4-FFF2-40B4-BE49-F238E27FC236}">
                    <a16:creationId xmlns:a16="http://schemas.microsoft.com/office/drawing/2014/main" id="{25A14311-1BA3-B4CF-5DD7-59DD3AF2ACCA}"/>
                  </a:ext>
                </a:extLst>
              </p:cNvPr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40635;p62">
                <a:extLst>
                  <a:ext uri="{FF2B5EF4-FFF2-40B4-BE49-F238E27FC236}">
                    <a16:creationId xmlns:a16="http://schemas.microsoft.com/office/drawing/2014/main" id="{4CAF3365-FF62-866B-0B1B-AEE2FE91B13C}"/>
                  </a:ext>
                </a:extLst>
              </p:cNvPr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40636;p62">
                <a:extLst>
                  <a:ext uri="{FF2B5EF4-FFF2-40B4-BE49-F238E27FC236}">
                    <a16:creationId xmlns:a16="http://schemas.microsoft.com/office/drawing/2014/main" id="{9577D21C-01A5-79B0-4409-E32FCA73AABC}"/>
                  </a:ext>
                </a:extLst>
              </p:cNvPr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40637;p62">
                <a:extLst>
                  <a:ext uri="{FF2B5EF4-FFF2-40B4-BE49-F238E27FC236}">
                    <a16:creationId xmlns:a16="http://schemas.microsoft.com/office/drawing/2014/main" id="{8D33891F-F4B4-EED3-746B-92446092D5FA}"/>
                  </a:ext>
                </a:extLst>
              </p:cNvPr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40638;p62">
                <a:extLst>
                  <a:ext uri="{FF2B5EF4-FFF2-40B4-BE49-F238E27FC236}">
                    <a16:creationId xmlns:a16="http://schemas.microsoft.com/office/drawing/2014/main" id="{67F7F96C-2505-653F-FEFF-2098ED1EB2E4}"/>
                  </a:ext>
                </a:extLst>
              </p:cNvPr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40639;p62">
                <a:extLst>
                  <a:ext uri="{FF2B5EF4-FFF2-40B4-BE49-F238E27FC236}">
                    <a16:creationId xmlns:a16="http://schemas.microsoft.com/office/drawing/2014/main" id="{01A6E7CB-101B-E6DA-96A3-955C39497949}"/>
                  </a:ext>
                </a:extLst>
              </p:cNvPr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40640;p62">
                <a:extLst>
                  <a:ext uri="{FF2B5EF4-FFF2-40B4-BE49-F238E27FC236}">
                    <a16:creationId xmlns:a16="http://schemas.microsoft.com/office/drawing/2014/main" id="{5FD1DF42-03EF-DEF5-D6A1-8191637BF203}"/>
                  </a:ext>
                </a:extLst>
              </p:cNvPr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641;p62">
                <a:extLst>
                  <a:ext uri="{FF2B5EF4-FFF2-40B4-BE49-F238E27FC236}">
                    <a16:creationId xmlns:a16="http://schemas.microsoft.com/office/drawing/2014/main" id="{C9FF3864-6FA7-4D6D-9943-51F935103ACE}"/>
                  </a:ext>
                </a:extLst>
              </p:cNvPr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642;p62">
                <a:extLst>
                  <a:ext uri="{FF2B5EF4-FFF2-40B4-BE49-F238E27FC236}">
                    <a16:creationId xmlns:a16="http://schemas.microsoft.com/office/drawing/2014/main" id="{77FDD76C-8B5A-CB3D-4840-F22022A9A51B}"/>
                  </a:ext>
                </a:extLst>
              </p:cNvPr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643;p62">
                <a:extLst>
                  <a:ext uri="{FF2B5EF4-FFF2-40B4-BE49-F238E27FC236}">
                    <a16:creationId xmlns:a16="http://schemas.microsoft.com/office/drawing/2014/main" id="{E53F99F6-088D-2ED3-CE00-87E5F0EA82FB}"/>
                  </a:ext>
                </a:extLst>
              </p:cNvPr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644;p62">
                <a:extLst>
                  <a:ext uri="{FF2B5EF4-FFF2-40B4-BE49-F238E27FC236}">
                    <a16:creationId xmlns:a16="http://schemas.microsoft.com/office/drawing/2014/main" id="{026EE23E-B24B-8CBB-D913-1E3C082CF05E}"/>
                  </a:ext>
                </a:extLst>
              </p:cNvPr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645;p62">
                <a:extLst>
                  <a:ext uri="{FF2B5EF4-FFF2-40B4-BE49-F238E27FC236}">
                    <a16:creationId xmlns:a16="http://schemas.microsoft.com/office/drawing/2014/main" id="{BAB0FD9D-F704-C286-B449-0F80558AA1BE}"/>
                  </a:ext>
                </a:extLst>
              </p:cNvPr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646;p62">
                <a:extLst>
                  <a:ext uri="{FF2B5EF4-FFF2-40B4-BE49-F238E27FC236}">
                    <a16:creationId xmlns:a16="http://schemas.microsoft.com/office/drawing/2014/main" id="{89C729A7-FF27-882A-F4D7-180A51B11C17}"/>
                  </a:ext>
                </a:extLst>
              </p:cNvPr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47;p62">
                <a:extLst>
                  <a:ext uri="{FF2B5EF4-FFF2-40B4-BE49-F238E27FC236}">
                    <a16:creationId xmlns:a16="http://schemas.microsoft.com/office/drawing/2014/main" id="{93E57A42-CB74-0301-AEE2-574684B12FD4}"/>
                  </a:ext>
                </a:extLst>
              </p:cNvPr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648;p62">
                <a:extLst>
                  <a:ext uri="{FF2B5EF4-FFF2-40B4-BE49-F238E27FC236}">
                    <a16:creationId xmlns:a16="http://schemas.microsoft.com/office/drawing/2014/main" id="{2ECDD6A3-4C92-F6E4-A146-62FBBE1EBEA0}"/>
                  </a:ext>
                </a:extLst>
              </p:cNvPr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649;p62">
                <a:extLst>
                  <a:ext uri="{FF2B5EF4-FFF2-40B4-BE49-F238E27FC236}">
                    <a16:creationId xmlns:a16="http://schemas.microsoft.com/office/drawing/2014/main" id="{90AA50C9-A5B4-755C-DB2E-7C08E079C38D}"/>
                  </a:ext>
                </a:extLst>
              </p:cNvPr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650;p62">
                <a:extLst>
                  <a:ext uri="{FF2B5EF4-FFF2-40B4-BE49-F238E27FC236}">
                    <a16:creationId xmlns:a16="http://schemas.microsoft.com/office/drawing/2014/main" id="{120CDFBA-C9E1-F1CC-9AD4-8120D3744D65}"/>
                  </a:ext>
                </a:extLst>
              </p:cNvPr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0651;p62">
                <a:extLst>
                  <a:ext uri="{FF2B5EF4-FFF2-40B4-BE49-F238E27FC236}">
                    <a16:creationId xmlns:a16="http://schemas.microsoft.com/office/drawing/2014/main" id="{235E4622-07B0-6ABF-33CD-168F477442B2}"/>
                  </a:ext>
                </a:extLst>
              </p:cNvPr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0652;p62">
                <a:extLst>
                  <a:ext uri="{FF2B5EF4-FFF2-40B4-BE49-F238E27FC236}">
                    <a16:creationId xmlns:a16="http://schemas.microsoft.com/office/drawing/2014/main" id="{A6EBA9B5-6908-05D4-E1A9-7D7CDCF3CA64}"/>
                  </a:ext>
                </a:extLst>
              </p:cNvPr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0653;p62">
                <a:extLst>
                  <a:ext uri="{FF2B5EF4-FFF2-40B4-BE49-F238E27FC236}">
                    <a16:creationId xmlns:a16="http://schemas.microsoft.com/office/drawing/2014/main" id="{4C443345-7AD2-2433-02E4-18CEA67A0DA0}"/>
                  </a:ext>
                </a:extLst>
              </p:cNvPr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0654;p62">
                <a:extLst>
                  <a:ext uri="{FF2B5EF4-FFF2-40B4-BE49-F238E27FC236}">
                    <a16:creationId xmlns:a16="http://schemas.microsoft.com/office/drawing/2014/main" id="{04179159-9541-87D6-FF4F-126433E3544A}"/>
                  </a:ext>
                </a:extLst>
              </p:cNvPr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0655;p62">
                <a:extLst>
                  <a:ext uri="{FF2B5EF4-FFF2-40B4-BE49-F238E27FC236}">
                    <a16:creationId xmlns:a16="http://schemas.microsoft.com/office/drawing/2014/main" id="{E1644779-4376-27B8-B1A2-4437F88879DA}"/>
                  </a:ext>
                </a:extLst>
              </p:cNvPr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0656;p62">
                <a:extLst>
                  <a:ext uri="{FF2B5EF4-FFF2-40B4-BE49-F238E27FC236}">
                    <a16:creationId xmlns:a16="http://schemas.microsoft.com/office/drawing/2014/main" id="{E2080D79-3151-D9F6-83C1-7EEBA953936D}"/>
                  </a:ext>
                </a:extLst>
              </p:cNvPr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0657;p62">
                <a:extLst>
                  <a:ext uri="{FF2B5EF4-FFF2-40B4-BE49-F238E27FC236}">
                    <a16:creationId xmlns:a16="http://schemas.microsoft.com/office/drawing/2014/main" id="{DCA8EBDC-3C6B-6A2A-03B4-8F052725B686}"/>
                  </a:ext>
                </a:extLst>
              </p:cNvPr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0658;p62">
                <a:extLst>
                  <a:ext uri="{FF2B5EF4-FFF2-40B4-BE49-F238E27FC236}">
                    <a16:creationId xmlns:a16="http://schemas.microsoft.com/office/drawing/2014/main" id="{6637B0F0-287E-92BE-DD9B-2D1B80D7FC0E}"/>
                  </a:ext>
                </a:extLst>
              </p:cNvPr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0659;p62">
                <a:extLst>
                  <a:ext uri="{FF2B5EF4-FFF2-40B4-BE49-F238E27FC236}">
                    <a16:creationId xmlns:a16="http://schemas.microsoft.com/office/drawing/2014/main" id="{D4CC0CE5-E3D7-C2C5-4D17-CA2E925E3BA8}"/>
                  </a:ext>
                </a:extLst>
              </p:cNvPr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0660;p62">
                <a:extLst>
                  <a:ext uri="{FF2B5EF4-FFF2-40B4-BE49-F238E27FC236}">
                    <a16:creationId xmlns:a16="http://schemas.microsoft.com/office/drawing/2014/main" id="{5AA58264-A3F7-0697-B972-FD84A286C87A}"/>
                  </a:ext>
                </a:extLst>
              </p:cNvPr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0661;p62">
                <a:extLst>
                  <a:ext uri="{FF2B5EF4-FFF2-40B4-BE49-F238E27FC236}">
                    <a16:creationId xmlns:a16="http://schemas.microsoft.com/office/drawing/2014/main" id="{CAD3353D-0E19-ADDB-6D25-B6B6FA428D13}"/>
                  </a:ext>
                </a:extLst>
              </p:cNvPr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0662;p62">
                <a:extLst>
                  <a:ext uri="{FF2B5EF4-FFF2-40B4-BE49-F238E27FC236}">
                    <a16:creationId xmlns:a16="http://schemas.microsoft.com/office/drawing/2014/main" id="{09A087A1-95FD-71B4-4DB4-B6A1C97F2950}"/>
                  </a:ext>
                </a:extLst>
              </p:cNvPr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0663;p62">
                <a:extLst>
                  <a:ext uri="{FF2B5EF4-FFF2-40B4-BE49-F238E27FC236}">
                    <a16:creationId xmlns:a16="http://schemas.microsoft.com/office/drawing/2014/main" id="{0EE91CAA-6FA8-CC40-E215-CF8EA6897B0F}"/>
                  </a:ext>
                </a:extLst>
              </p:cNvPr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0664;p62">
                <a:extLst>
                  <a:ext uri="{FF2B5EF4-FFF2-40B4-BE49-F238E27FC236}">
                    <a16:creationId xmlns:a16="http://schemas.microsoft.com/office/drawing/2014/main" id="{28AC8B57-136D-6BF3-0C26-26FA3419A34F}"/>
                  </a:ext>
                </a:extLst>
              </p:cNvPr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0665;p62">
                <a:extLst>
                  <a:ext uri="{FF2B5EF4-FFF2-40B4-BE49-F238E27FC236}">
                    <a16:creationId xmlns:a16="http://schemas.microsoft.com/office/drawing/2014/main" id="{A6B55EB5-B409-2043-4F10-9ADABABFD150}"/>
                  </a:ext>
                </a:extLst>
              </p:cNvPr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0666;p62">
                <a:extLst>
                  <a:ext uri="{FF2B5EF4-FFF2-40B4-BE49-F238E27FC236}">
                    <a16:creationId xmlns:a16="http://schemas.microsoft.com/office/drawing/2014/main" id="{B224ED93-B2C0-3540-9E9D-9A91110D8FE2}"/>
                  </a:ext>
                </a:extLst>
              </p:cNvPr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0667;p62">
                <a:extLst>
                  <a:ext uri="{FF2B5EF4-FFF2-40B4-BE49-F238E27FC236}">
                    <a16:creationId xmlns:a16="http://schemas.microsoft.com/office/drawing/2014/main" id="{125FF8F7-F23D-221F-27BB-36F70C71B17A}"/>
                  </a:ext>
                </a:extLst>
              </p:cNvPr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0668;p62">
                <a:extLst>
                  <a:ext uri="{FF2B5EF4-FFF2-40B4-BE49-F238E27FC236}">
                    <a16:creationId xmlns:a16="http://schemas.microsoft.com/office/drawing/2014/main" id="{07EC0849-D31B-45D5-342E-4F22A447E8AB}"/>
                  </a:ext>
                </a:extLst>
              </p:cNvPr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0669;p62">
                <a:extLst>
                  <a:ext uri="{FF2B5EF4-FFF2-40B4-BE49-F238E27FC236}">
                    <a16:creationId xmlns:a16="http://schemas.microsoft.com/office/drawing/2014/main" id="{BD175219-749C-AB27-A3AE-EC7771FF9459}"/>
                  </a:ext>
                </a:extLst>
              </p:cNvPr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0670;p62">
                <a:extLst>
                  <a:ext uri="{FF2B5EF4-FFF2-40B4-BE49-F238E27FC236}">
                    <a16:creationId xmlns:a16="http://schemas.microsoft.com/office/drawing/2014/main" id="{FA136FA4-0EBA-7426-AF90-FCEF9AED4155}"/>
                  </a:ext>
                </a:extLst>
              </p:cNvPr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0671;p62">
                <a:extLst>
                  <a:ext uri="{FF2B5EF4-FFF2-40B4-BE49-F238E27FC236}">
                    <a16:creationId xmlns:a16="http://schemas.microsoft.com/office/drawing/2014/main" id="{9377239C-228E-456D-9379-703104FFCFCF}"/>
                  </a:ext>
                </a:extLst>
              </p:cNvPr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0672;p62">
                <a:extLst>
                  <a:ext uri="{FF2B5EF4-FFF2-40B4-BE49-F238E27FC236}">
                    <a16:creationId xmlns:a16="http://schemas.microsoft.com/office/drawing/2014/main" id="{C3681BBF-9B85-1F72-1124-22CAB2C6B7F4}"/>
                  </a:ext>
                </a:extLst>
              </p:cNvPr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0673;p62">
                <a:extLst>
                  <a:ext uri="{FF2B5EF4-FFF2-40B4-BE49-F238E27FC236}">
                    <a16:creationId xmlns:a16="http://schemas.microsoft.com/office/drawing/2014/main" id="{0472586A-F475-C6A4-C1C9-0368F4E11B31}"/>
                  </a:ext>
                </a:extLst>
              </p:cNvPr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0674;p62">
                <a:extLst>
                  <a:ext uri="{FF2B5EF4-FFF2-40B4-BE49-F238E27FC236}">
                    <a16:creationId xmlns:a16="http://schemas.microsoft.com/office/drawing/2014/main" id="{3B597BC5-66A2-B2EF-EAA1-A44F60AF7966}"/>
                  </a:ext>
                </a:extLst>
              </p:cNvPr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0675;p62">
                <a:extLst>
                  <a:ext uri="{FF2B5EF4-FFF2-40B4-BE49-F238E27FC236}">
                    <a16:creationId xmlns:a16="http://schemas.microsoft.com/office/drawing/2014/main" id="{B21D8622-E8A7-16C1-C8BA-11C50BC18337}"/>
                  </a:ext>
                </a:extLst>
              </p:cNvPr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0676;p62">
                <a:extLst>
                  <a:ext uri="{FF2B5EF4-FFF2-40B4-BE49-F238E27FC236}">
                    <a16:creationId xmlns:a16="http://schemas.microsoft.com/office/drawing/2014/main" id="{3D4666B9-9E2A-8DF0-6393-A8C8C9872873}"/>
                  </a:ext>
                </a:extLst>
              </p:cNvPr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0677;p62">
                <a:extLst>
                  <a:ext uri="{FF2B5EF4-FFF2-40B4-BE49-F238E27FC236}">
                    <a16:creationId xmlns:a16="http://schemas.microsoft.com/office/drawing/2014/main" id="{12964EBF-7066-F5A8-A3F5-A055CE20AB50}"/>
                  </a:ext>
                </a:extLst>
              </p:cNvPr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0678;p62">
                <a:extLst>
                  <a:ext uri="{FF2B5EF4-FFF2-40B4-BE49-F238E27FC236}">
                    <a16:creationId xmlns:a16="http://schemas.microsoft.com/office/drawing/2014/main" id="{D36DCBA3-82BC-68F2-840B-DB5CF1D2FE14}"/>
                  </a:ext>
                </a:extLst>
              </p:cNvPr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0679;p62">
                <a:extLst>
                  <a:ext uri="{FF2B5EF4-FFF2-40B4-BE49-F238E27FC236}">
                    <a16:creationId xmlns:a16="http://schemas.microsoft.com/office/drawing/2014/main" id="{F9D2ACB1-8599-4D67-0268-28C8E50CBD9E}"/>
                  </a:ext>
                </a:extLst>
              </p:cNvPr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0680;p62">
                <a:extLst>
                  <a:ext uri="{FF2B5EF4-FFF2-40B4-BE49-F238E27FC236}">
                    <a16:creationId xmlns:a16="http://schemas.microsoft.com/office/drawing/2014/main" id="{0DBF3BCC-6B61-41B8-F79D-A7E50574D748}"/>
                  </a:ext>
                </a:extLst>
              </p:cNvPr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0681;p62">
                <a:extLst>
                  <a:ext uri="{FF2B5EF4-FFF2-40B4-BE49-F238E27FC236}">
                    <a16:creationId xmlns:a16="http://schemas.microsoft.com/office/drawing/2014/main" id="{EA0967F2-93C4-78E0-CC49-D439CD04EF4A}"/>
                  </a:ext>
                </a:extLst>
              </p:cNvPr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0682;p62">
                <a:extLst>
                  <a:ext uri="{FF2B5EF4-FFF2-40B4-BE49-F238E27FC236}">
                    <a16:creationId xmlns:a16="http://schemas.microsoft.com/office/drawing/2014/main" id="{5A7274E5-2BEA-C67B-FF2F-9C98419E1ECF}"/>
                  </a:ext>
                </a:extLst>
              </p:cNvPr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0683;p62">
                <a:extLst>
                  <a:ext uri="{FF2B5EF4-FFF2-40B4-BE49-F238E27FC236}">
                    <a16:creationId xmlns:a16="http://schemas.microsoft.com/office/drawing/2014/main" id="{5E861881-D998-057F-614F-BA064367BA5B}"/>
                  </a:ext>
                </a:extLst>
              </p:cNvPr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0684;p62">
                <a:extLst>
                  <a:ext uri="{FF2B5EF4-FFF2-40B4-BE49-F238E27FC236}">
                    <a16:creationId xmlns:a16="http://schemas.microsoft.com/office/drawing/2014/main" id="{89193D16-0E29-6A1B-FF42-A97192E480D2}"/>
                  </a:ext>
                </a:extLst>
              </p:cNvPr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0685;p62">
                <a:extLst>
                  <a:ext uri="{FF2B5EF4-FFF2-40B4-BE49-F238E27FC236}">
                    <a16:creationId xmlns:a16="http://schemas.microsoft.com/office/drawing/2014/main" id="{B44BAB40-04AE-214D-EB1E-BDAB0CF2F554}"/>
                  </a:ext>
                </a:extLst>
              </p:cNvPr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0686;p62">
                <a:extLst>
                  <a:ext uri="{FF2B5EF4-FFF2-40B4-BE49-F238E27FC236}">
                    <a16:creationId xmlns:a16="http://schemas.microsoft.com/office/drawing/2014/main" id="{6D7D9F2E-55A8-039D-A7C1-1235B26E5DD4}"/>
                  </a:ext>
                </a:extLst>
              </p:cNvPr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0687;p62">
                <a:extLst>
                  <a:ext uri="{FF2B5EF4-FFF2-40B4-BE49-F238E27FC236}">
                    <a16:creationId xmlns:a16="http://schemas.microsoft.com/office/drawing/2014/main" id="{A8870536-C0CF-DF15-81C2-A6C846FD44A1}"/>
                  </a:ext>
                </a:extLst>
              </p:cNvPr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0688;p62">
                <a:extLst>
                  <a:ext uri="{FF2B5EF4-FFF2-40B4-BE49-F238E27FC236}">
                    <a16:creationId xmlns:a16="http://schemas.microsoft.com/office/drawing/2014/main" id="{0BE286C0-18BD-CF4A-EC6B-2F6260BB20B8}"/>
                  </a:ext>
                </a:extLst>
              </p:cNvPr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0689;p62">
                <a:extLst>
                  <a:ext uri="{FF2B5EF4-FFF2-40B4-BE49-F238E27FC236}">
                    <a16:creationId xmlns:a16="http://schemas.microsoft.com/office/drawing/2014/main" id="{084317D6-71D2-F264-A590-3DD42C0CF100}"/>
                  </a:ext>
                </a:extLst>
              </p:cNvPr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0690;p62">
                <a:extLst>
                  <a:ext uri="{FF2B5EF4-FFF2-40B4-BE49-F238E27FC236}">
                    <a16:creationId xmlns:a16="http://schemas.microsoft.com/office/drawing/2014/main" id="{5CA34D49-235F-E3D3-7152-8F099FEE415E}"/>
                  </a:ext>
                </a:extLst>
              </p:cNvPr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0691;p62">
                <a:extLst>
                  <a:ext uri="{FF2B5EF4-FFF2-40B4-BE49-F238E27FC236}">
                    <a16:creationId xmlns:a16="http://schemas.microsoft.com/office/drawing/2014/main" id="{214A1663-1F32-345E-3404-C98C0A44481F}"/>
                  </a:ext>
                </a:extLst>
              </p:cNvPr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0692;p62">
                <a:extLst>
                  <a:ext uri="{FF2B5EF4-FFF2-40B4-BE49-F238E27FC236}">
                    <a16:creationId xmlns:a16="http://schemas.microsoft.com/office/drawing/2014/main" id="{ECAB0DD8-A5B8-E187-8500-8A382F002234}"/>
                  </a:ext>
                </a:extLst>
              </p:cNvPr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0693;p62">
                <a:extLst>
                  <a:ext uri="{FF2B5EF4-FFF2-40B4-BE49-F238E27FC236}">
                    <a16:creationId xmlns:a16="http://schemas.microsoft.com/office/drawing/2014/main" id="{12191E54-72F6-C5C7-CBC6-1598FD6625BC}"/>
                  </a:ext>
                </a:extLst>
              </p:cNvPr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0694;p62">
                <a:extLst>
                  <a:ext uri="{FF2B5EF4-FFF2-40B4-BE49-F238E27FC236}">
                    <a16:creationId xmlns:a16="http://schemas.microsoft.com/office/drawing/2014/main" id="{0C1DD55A-0A72-9369-BC8F-29EC07F110D2}"/>
                  </a:ext>
                </a:extLst>
              </p:cNvPr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0695;p62">
                <a:extLst>
                  <a:ext uri="{FF2B5EF4-FFF2-40B4-BE49-F238E27FC236}">
                    <a16:creationId xmlns:a16="http://schemas.microsoft.com/office/drawing/2014/main" id="{FE6FCF72-4A4B-5F48-E640-BE6612091D84}"/>
                  </a:ext>
                </a:extLst>
              </p:cNvPr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0696;p62">
                <a:extLst>
                  <a:ext uri="{FF2B5EF4-FFF2-40B4-BE49-F238E27FC236}">
                    <a16:creationId xmlns:a16="http://schemas.microsoft.com/office/drawing/2014/main" id="{D6F37EF9-7E35-EEEC-DC3B-FDE2D9597BF4}"/>
                  </a:ext>
                </a:extLst>
              </p:cNvPr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0697;p62">
                <a:extLst>
                  <a:ext uri="{FF2B5EF4-FFF2-40B4-BE49-F238E27FC236}">
                    <a16:creationId xmlns:a16="http://schemas.microsoft.com/office/drawing/2014/main" id="{5440E05A-9E75-3245-4E94-0E1171821E9C}"/>
                  </a:ext>
                </a:extLst>
              </p:cNvPr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0698;p62">
                <a:extLst>
                  <a:ext uri="{FF2B5EF4-FFF2-40B4-BE49-F238E27FC236}">
                    <a16:creationId xmlns:a16="http://schemas.microsoft.com/office/drawing/2014/main" id="{1C5DE990-15FB-CEB8-5A8B-52BAB127C6BB}"/>
                  </a:ext>
                </a:extLst>
              </p:cNvPr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0699;p62">
                <a:extLst>
                  <a:ext uri="{FF2B5EF4-FFF2-40B4-BE49-F238E27FC236}">
                    <a16:creationId xmlns:a16="http://schemas.microsoft.com/office/drawing/2014/main" id="{2AB1AEA6-C2A2-7E24-A2EA-545DE520BE56}"/>
                  </a:ext>
                </a:extLst>
              </p:cNvPr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0700;p62">
                <a:extLst>
                  <a:ext uri="{FF2B5EF4-FFF2-40B4-BE49-F238E27FC236}">
                    <a16:creationId xmlns:a16="http://schemas.microsoft.com/office/drawing/2014/main" id="{8A301969-9AEE-1EB7-4E3A-6F1020CF23C0}"/>
                  </a:ext>
                </a:extLst>
              </p:cNvPr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0701;p62">
                <a:extLst>
                  <a:ext uri="{FF2B5EF4-FFF2-40B4-BE49-F238E27FC236}">
                    <a16:creationId xmlns:a16="http://schemas.microsoft.com/office/drawing/2014/main" id="{895AA46D-31AD-8B7E-66B2-20B1D4E7110A}"/>
                  </a:ext>
                </a:extLst>
              </p:cNvPr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0702;p62">
                <a:extLst>
                  <a:ext uri="{FF2B5EF4-FFF2-40B4-BE49-F238E27FC236}">
                    <a16:creationId xmlns:a16="http://schemas.microsoft.com/office/drawing/2014/main" id="{1AF2693B-4CFC-38AD-B49D-B6E4234B2358}"/>
                  </a:ext>
                </a:extLst>
              </p:cNvPr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0703;p62">
                <a:extLst>
                  <a:ext uri="{FF2B5EF4-FFF2-40B4-BE49-F238E27FC236}">
                    <a16:creationId xmlns:a16="http://schemas.microsoft.com/office/drawing/2014/main" id="{CA426380-3EE3-733D-83F4-2E054EFAC227}"/>
                  </a:ext>
                </a:extLst>
              </p:cNvPr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0704;p62">
                <a:extLst>
                  <a:ext uri="{FF2B5EF4-FFF2-40B4-BE49-F238E27FC236}">
                    <a16:creationId xmlns:a16="http://schemas.microsoft.com/office/drawing/2014/main" id="{1D828408-B40A-08B5-9DAD-7C8316360C71}"/>
                  </a:ext>
                </a:extLst>
              </p:cNvPr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0705;p62">
                <a:extLst>
                  <a:ext uri="{FF2B5EF4-FFF2-40B4-BE49-F238E27FC236}">
                    <a16:creationId xmlns:a16="http://schemas.microsoft.com/office/drawing/2014/main" id="{3F183156-7BB0-0FDE-9936-095F0E05FC0B}"/>
                  </a:ext>
                </a:extLst>
              </p:cNvPr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0706;p62">
                <a:extLst>
                  <a:ext uri="{FF2B5EF4-FFF2-40B4-BE49-F238E27FC236}">
                    <a16:creationId xmlns:a16="http://schemas.microsoft.com/office/drawing/2014/main" id="{3450AC32-DEDD-E7B9-82AF-709518D7AB23}"/>
                  </a:ext>
                </a:extLst>
              </p:cNvPr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0707;p62">
                <a:extLst>
                  <a:ext uri="{FF2B5EF4-FFF2-40B4-BE49-F238E27FC236}">
                    <a16:creationId xmlns:a16="http://schemas.microsoft.com/office/drawing/2014/main" id="{DEF66E3C-2A3A-C8EC-F7B4-8A53DDC7CC85}"/>
                  </a:ext>
                </a:extLst>
              </p:cNvPr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0708;p62">
                <a:extLst>
                  <a:ext uri="{FF2B5EF4-FFF2-40B4-BE49-F238E27FC236}">
                    <a16:creationId xmlns:a16="http://schemas.microsoft.com/office/drawing/2014/main" id="{5247823B-73A4-9FB1-C0B8-2FD0463C855C}"/>
                  </a:ext>
                </a:extLst>
              </p:cNvPr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0709;p62">
                <a:extLst>
                  <a:ext uri="{FF2B5EF4-FFF2-40B4-BE49-F238E27FC236}">
                    <a16:creationId xmlns:a16="http://schemas.microsoft.com/office/drawing/2014/main" id="{5B8B52DA-2601-D2D9-41B4-ABCE4392844C}"/>
                  </a:ext>
                </a:extLst>
              </p:cNvPr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0710;p62">
                <a:extLst>
                  <a:ext uri="{FF2B5EF4-FFF2-40B4-BE49-F238E27FC236}">
                    <a16:creationId xmlns:a16="http://schemas.microsoft.com/office/drawing/2014/main" id="{F23B15BB-4BA2-F01E-3147-59FE0CF8ECCA}"/>
                  </a:ext>
                </a:extLst>
              </p:cNvPr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0711;p62">
                <a:extLst>
                  <a:ext uri="{FF2B5EF4-FFF2-40B4-BE49-F238E27FC236}">
                    <a16:creationId xmlns:a16="http://schemas.microsoft.com/office/drawing/2014/main" id="{3CAC0A25-E93C-9C4F-E8E5-523DAC236314}"/>
                  </a:ext>
                </a:extLst>
              </p:cNvPr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0712;p62">
                <a:extLst>
                  <a:ext uri="{FF2B5EF4-FFF2-40B4-BE49-F238E27FC236}">
                    <a16:creationId xmlns:a16="http://schemas.microsoft.com/office/drawing/2014/main" id="{22E31E85-C405-891F-903E-9D7340214DEF}"/>
                  </a:ext>
                </a:extLst>
              </p:cNvPr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0713;p62">
                <a:extLst>
                  <a:ext uri="{FF2B5EF4-FFF2-40B4-BE49-F238E27FC236}">
                    <a16:creationId xmlns:a16="http://schemas.microsoft.com/office/drawing/2014/main" id="{0B1E16D2-57B8-EAD8-64CC-4CF02B0BF39D}"/>
                  </a:ext>
                </a:extLst>
              </p:cNvPr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0714;p62">
                <a:extLst>
                  <a:ext uri="{FF2B5EF4-FFF2-40B4-BE49-F238E27FC236}">
                    <a16:creationId xmlns:a16="http://schemas.microsoft.com/office/drawing/2014/main" id="{F38DA471-6CDA-7C9A-3C44-704F7B51C36E}"/>
                  </a:ext>
                </a:extLst>
              </p:cNvPr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0715;p62">
                <a:extLst>
                  <a:ext uri="{FF2B5EF4-FFF2-40B4-BE49-F238E27FC236}">
                    <a16:creationId xmlns:a16="http://schemas.microsoft.com/office/drawing/2014/main" id="{EFCC396F-6CC6-F68B-75F4-46FC2DA9BF25}"/>
                  </a:ext>
                </a:extLst>
              </p:cNvPr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0716;p62">
                <a:extLst>
                  <a:ext uri="{FF2B5EF4-FFF2-40B4-BE49-F238E27FC236}">
                    <a16:creationId xmlns:a16="http://schemas.microsoft.com/office/drawing/2014/main" id="{21B2AB91-331E-8A9A-00CD-767D9D847001}"/>
                  </a:ext>
                </a:extLst>
              </p:cNvPr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0717;p62">
                <a:extLst>
                  <a:ext uri="{FF2B5EF4-FFF2-40B4-BE49-F238E27FC236}">
                    <a16:creationId xmlns:a16="http://schemas.microsoft.com/office/drawing/2014/main" id="{3802283F-4F9E-269C-E611-8A5B85E4C11B}"/>
                  </a:ext>
                </a:extLst>
              </p:cNvPr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0718;p62">
                <a:extLst>
                  <a:ext uri="{FF2B5EF4-FFF2-40B4-BE49-F238E27FC236}">
                    <a16:creationId xmlns:a16="http://schemas.microsoft.com/office/drawing/2014/main" id="{4111035C-34D9-A36D-9F5C-0B18BA81E779}"/>
                  </a:ext>
                </a:extLst>
              </p:cNvPr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0719;p62">
                <a:extLst>
                  <a:ext uri="{FF2B5EF4-FFF2-40B4-BE49-F238E27FC236}">
                    <a16:creationId xmlns:a16="http://schemas.microsoft.com/office/drawing/2014/main" id="{5380CB47-818E-5000-D8EF-11D04AA22EDC}"/>
                  </a:ext>
                </a:extLst>
              </p:cNvPr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0720;p62">
                <a:extLst>
                  <a:ext uri="{FF2B5EF4-FFF2-40B4-BE49-F238E27FC236}">
                    <a16:creationId xmlns:a16="http://schemas.microsoft.com/office/drawing/2014/main" id="{E0A5970E-5D5B-C57A-F4B2-CC9E29139957}"/>
                  </a:ext>
                </a:extLst>
              </p:cNvPr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0721;p62">
                <a:extLst>
                  <a:ext uri="{FF2B5EF4-FFF2-40B4-BE49-F238E27FC236}">
                    <a16:creationId xmlns:a16="http://schemas.microsoft.com/office/drawing/2014/main" id="{EB586987-A55A-3C6D-177F-FAA6A6CD2F46}"/>
                  </a:ext>
                </a:extLst>
              </p:cNvPr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0722;p62">
                <a:extLst>
                  <a:ext uri="{FF2B5EF4-FFF2-40B4-BE49-F238E27FC236}">
                    <a16:creationId xmlns:a16="http://schemas.microsoft.com/office/drawing/2014/main" id="{43BDD489-0C69-5C94-F7ED-D147DE81E7D0}"/>
                  </a:ext>
                </a:extLst>
              </p:cNvPr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0723;p62">
                <a:extLst>
                  <a:ext uri="{FF2B5EF4-FFF2-40B4-BE49-F238E27FC236}">
                    <a16:creationId xmlns:a16="http://schemas.microsoft.com/office/drawing/2014/main" id="{05FFEAF9-6313-AE84-9345-EFE0A9764DAB}"/>
                  </a:ext>
                </a:extLst>
              </p:cNvPr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0724;p62">
                <a:extLst>
                  <a:ext uri="{FF2B5EF4-FFF2-40B4-BE49-F238E27FC236}">
                    <a16:creationId xmlns:a16="http://schemas.microsoft.com/office/drawing/2014/main" id="{40E59DB2-40CF-C7D5-BC7F-D97D93A44C5B}"/>
                  </a:ext>
                </a:extLst>
              </p:cNvPr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0725;p62">
                <a:extLst>
                  <a:ext uri="{FF2B5EF4-FFF2-40B4-BE49-F238E27FC236}">
                    <a16:creationId xmlns:a16="http://schemas.microsoft.com/office/drawing/2014/main" id="{3E234C53-6BA9-6AB0-CF5C-92C9A8545280}"/>
                  </a:ext>
                </a:extLst>
              </p:cNvPr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0726;p62">
                <a:extLst>
                  <a:ext uri="{FF2B5EF4-FFF2-40B4-BE49-F238E27FC236}">
                    <a16:creationId xmlns:a16="http://schemas.microsoft.com/office/drawing/2014/main" id="{7BCF42F9-28E8-1B51-E12F-083D46214B14}"/>
                  </a:ext>
                </a:extLst>
              </p:cNvPr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0727;p62">
                <a:extLst>
                  <a:ext uri="{FF2B5EF4-FFF2-40B4-BE49-F238E27FC236}">
                    <a16:creationId xmlns:a16="http://schemas.microsoft.com/office/drawing/2014/main" id="{E983A73E-BDC8-B9C8-C1A8-C9D6DDB235CF}"/>
                  </a:ext>
                </a:extLst>
              </p:cNvPr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0728;p62">
                <a:extLst>
                  <a:ext uri="{FF2B5EF4-FFF2-40B4-BE49-F238E27FC236}">
                    <a16:creationId xmlns:a16="http://schemas.microsoft.com/office/drawing/2014/main" id="{687F7414-ED4F-7AB5-2F1C-920E6AEF18C0}"/>
                  </a:ext>
                </a:extLst>
              </p:cNvPr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0729;p62">
                <a:extLst>
                  <a:ext uri="{FF2B5EF4-FFF2-40B4-BE49-F238E27FC236}">
                    <a16:creationId xmlns:a16="http://schemas.microsoft.com/office/drawing/2014/main" id="{306C0956-DD03-D97D-7831-0F54C0F5E58F}"/>
                  </a:ext>
                </a:extLst>
              </p:cNvPr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0730;p62">
                <a:extLst>
                  <a:ext uri="{FF2B5EF4-FFF2-40B4-BE49-F238E27FC236}">
                    <a16:creationId xmlns:a16="http://schemas.microsoft.com/office/drawing/2014/main" id="{B0A4F45B-2813-C75F-6BD6-99603A992BB0}"/>
                  </a:ext>
                </a:extLst>
              </p:cNvPr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0731;p62">
                <a:extLst>
                  <a:ext uri="{FF2B5EF4-FFF2-40B4-BE49-F238E27FC236}">
                    <a16:creationId xmlns:a16="http://schemas.microsoft.com/office/drawing/2014/main" id="{0FF8F84E-E6D3-68F7-9B17-CBB911EC195E}"/>
                  </a:ext>
                </a:extLst>
              </p:cNvPr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0732;p62">
                <a:extLst>
                  <a:ext uri="{FF2B5EF4-FFF2-40B4-BE49-F238E27FC236}">
                    <a16:creationId xmlns:a16="http://schemas.microsoft.com/office/drawing/2014/main" id="{82CBFD00-0EF3-EDD4-7C61-84EF8CB8BD26}"/>
                  </a:ext>
                </a:extLst>
              </p:cNvPr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0733;p62">
                <a:extLst>
                  <a:ext uri="{FF2B5EF4-FFF2-40B4-BE49-F238E27FC236}">
                    <a16:creationId xmlns:a16="http://schemas.microsoft.com/office/drawing/2014/main" id="{875D1022-C2D1-F1E6-51DD-F60A01B3EDF9}"/>
                  </a:ext>
                </a:extLst>
              </p:cNvPr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0734;p62">
                <a:extLst>
                  <a:ext uri="{FF2B5EF4-FFF2-40B4-BE49-F238E27FC236}">
                    <a16:creationId xmlns:a16="http://schemas.microsoft.com/office/drawing/2014/main" id="{C4BF3248-641A-B24B-6EF9-B75FB4095C4C}"/>
                  </a:ext>
                </a:extLst>
              </p:cNvPr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0735;p62">
                <a:extLst>
                  <a:ext uri="{FF2B5EF4-FFF2-40B4-BE49-F238E27FC236}">
                    <a16:creationId xmlns:a16="http://schemas.microsoft.com/office/drawing/2014/main" id="{74B2C44A-C632-98C3-1D02-C6EC50BCDD83}"/>
                  </a:ext>
                </a:extLst>
              </p:cNvPr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0736;p62">
                <a:extLst>
                  <a:ext uri="{FF2B5EF4-FFF2-40B4-BE49-F238E27FC236}">
                    <a16:creationId xmlns:a16="http://schemas.microsoft.com/office/drawing/2014/main" id="{AC04E3E2-EFC5-0C60-8CC9-3DC5AD14591C}"/>
                  </a:ext>
                </a:extLst>
              </p:cNvPr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0737;p62">
                <a:extLst>
                  <a:ext uri="{FF2B5EF4-FFF2-40B4-BE49-F238E27FC236}">
                    <a16:creationId xmlns:a16="http://schemas.microsoft.com/office/drawing/2014/main" id="{84101310-E8F0-5D2D-144A-23691B5A1565}"/>
                  </a:ext>
                </a:extLst>
              </p:cNvPr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0738;p62">
                <a:extLst>
                  <a:ext uri="{FF2B5EF4-FFF2-40B4-BE49-F238E27FC236}">
                    <a16:creationId xmlns:a16="http://schemas.microsoft.com/office/drawing/2014/main" id="{1ED930B1-2E43-335F-96D9-826D734C0A69}"/>
                  </a:ext>
                </a:extLst>
              </p:cNvPr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0739;p62">
                <a:extLst>
                  <a:ext uri="{FF2B5EF4-FFF2-40B4-BE49-F238E27FC236}">
                    <a16:creationId xmlns:a16="http://schemas.microsoft.com/office/drawing/2014/main" id="{5B84C9E0-3C60-A559-F1A9-30A79FECA4AE}"/>
                  </a:ext>
                </a:extLst>
              </p:cNvPr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0740;p62">
                <a:extLst>
                  <a:ext uri="{FF2B5EF4-FFF2-40B4-BE49-F238E27FC236}">
                    <a16:creationId xmlns:a16="http://schemas.microsoft.com/office/drawing/2014/main" id="{CEDCC45A-B00E-508A-AAD8-3024B0AF7AC8}"/>
                  </a:ext>
                </a:extLst>
              </p:cNvPr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40741;p62">
                <a:extLst>
                  <a:ext uri="{FF2B5EF4-FFF2-40B4-BE49-F238E27FC236}">
                    <a16:creationId xmlns:a16="http://schemas.microsoft.com/office/drawing/2014/main" id="{3F4B9CC8-E9AC-6873-D6A0-C63F9F74C41F}"/>
                  </a:ext>
                </a:extLst>
              </p:cNvPr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40742;p62">
                <a:extLst>
                  <a:ext uri="{FF2B5EF4-FFF2-40B4-BE49-F238E27FC236}">
                    <a16:creationId xmlns:a16="http://schemas.microsoft.com/office/drawing/2014/main" id="{80CE37F2-EBBA-BBF9-A8AC-F4CC88ADCCFA}"/>
                  </a:ext>
                </a:extLst>
              </p:cNvPr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40743;p62">
                <a:extLst>
                  <a:ext uri="{FF2B5EF4-FFF2-40B4-BE49-F238E27FC236}">
                    <a16:creationId xmlns:a16="http://schemas.microsoft.com/office/drawing/2014/main" id="{F0AD072D-7BC3-4653-B4C4-F416982C77C5}"/>
                  </a:ext>
                </a:extLst>
              </p:cNvPr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40744;p62">
                <a:extLst>
                  <a:ext uri="{FF2B5EF4-FFF2-40B4-BE49-F238E27FC236}">
                    <a16:creationId xmlns:a16="http://schemas.microsoft.com/office/drawing/2014/main" id="{05A420D4-2A86-DA5A-A3BE-B4D81029621F}"/>
                  </a:ext>
                </a:extLst>
              </p:cNvPr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40745;p62">
                <a:extLst>
                  <a:ext uri="{FF2B5EF4-FFF2-40B4-BE49-F238E27FC236}">
                    <a16:creationId xmlns:a16="http://schemas.microsoft.com/office/drawing/2014/main" id="{EF314965-6DEC-D85F-0C67-AF940D69688E}"/>
                  </a:ext>
                </a:extLst>
              </p:cNvPr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40746;p62">
                <a:extLst>
                  <a:ext uri="{FF2B5EF4-FFF2-40B4-BE49-F238E27FC236}">
                    <a16:creationId xmlns:a16="http://schemas.microsoft.com/office/drawing/2014/main" id="{2F117C8D-1C20-8649-D3D7-DD18BFD3C3C1}"/>
                  </a:ext>
                </a:extLst>
              </p:cNvPr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40747;p62">
                <a:extLst>
                  <a:ext uri="{FF2B5EF4-FFF2-40B4-BE49-F238E27FC236}">
                    <a16:creationId xmlns:a16="http://schemas.microsoft.com/office/drawing/2014/main" id="{D277345E-4CC6-F282-AB30-A3B127BB5DC3}"/>
                  </a:ext>
                </a:extLst>
              </p:cNvPr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40748;p62">
                <a:extLst>
                  <a:ext uri="{FF2B5EF4-FFF2-40B4-BE49-F238E27FC236}">
                    <a16:creationId xmlns:a16="http://schemas.microsoft.com/office/drawing/2014/main" id="{E1FFE022-C310-2AAC-0AC3-CB7E6E6CC976}"/>
                  </a:ext>
                </a:extLst>
              </p:cNvPr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40749;p62">
                <a:extLst>
                  <a:ext uri="{FF2B5EF4-FFF2-40B4-BE49-F238E27FC236}">
                    <a16:creationId xmlns:a16="http://schemas.microsoft.com/office/drawing/2014/main" id="{93116505-91C3-FBAB-4A06-26758879B31C}"/>
                  </a:ext>
                </a:extLst>
              </p:cNvPr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40750;p62">
                <a:extLst>
                  <a:ext uri="{FF2B5EF4-FFF2-40B4-BE49-F238E27FC236}">
                    <a16:creationId xmlns:a16="http://schemas.microsoft.com/office/drawing/2014/main" id="{8A30D33E-3F7C-8FEE-E6AB-B779AD9D700D}"/>
                  </a:ext>
                </a:extLst>
              </p:cNvPr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40751;p62">
                <a:extLst>
                  <a:ext uri="{FF2B5EF4-FFF2-40B4-BE49-F238E27FC236}">
                    <a16:creationId xmlns:a16="http://schemas.microsoft.com/office/drawing/2014/main" id="{2331FDDE-FEAE-7794-E990-60041C996281}"/>
                  </a:ext>
                </a:extLst>
              </p:cNvPr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40752;p62">
                <a:extLst>
                  <a:ext uri="{FF2B5EF4-FFF2-40B4-BE49-F238E27FC236}">
                    <a16:creationId xmlns:a16="http://schemas.microsoft.com/office/drawing/2014/main" id="{8CF99C51-F8A5-7E3E-9C87-42559DFAD3AD}"/>
                  </a:ext>
                </a:extLst>
              </p:cNvPr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40753;p62">
                <a:extLst>
                  <a:ext uri="{FF2B5EF4-FFF2-40B4-BE49-F238E27FC236}">
                    <a16:creationId xmlns:a16="http://schemas.microsoft.com/office/drawing/2014/main" id="{4FBEA605-6128-B9A6-30F0-316DA74EA297}"/>
                  </a:ext>
                </a:extLst>
              </p:cNvPr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40754;p62">
                <a:extLst>
                  <a:ext uri="{FF2B5EF4-FFF2-40B4-BE49-F238E27FC236}">
                    <a16:creationId xmlns:a16="http://schemas.microsoft.com/office/drawing/2014/main" id="{C0ED5569-6824-18CF-AF5F-B8B25101C553}"/>
                  </a:ext>
                </a:extLst>
              </p:cNvPr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40755;p62">
                <a:extLst>
                  <a:ext uri="{FF2B5EF4-FFF2-40B4-BE49-F238E27FC236}">
                    <a16:creationId xmlns:a16="http://schemas.microsoft.com/office/drawing/2014/main" id="{4C56D982-3BA0-C457-391B-F4ECC3CDE84B}"/>
                  </a:ext>
                </a:extLst>
              </p:cNvPr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40756;p62">
                <a:extLst>
                  <a:ext uri="{FF2B5EF4-FFF2-40B4-BE49-F238E27FC236}">
                    <a16:creationId xmlns:a16="http://schemas.microsoft.com/office/drawing/2014/main" id="{5C0AAE07-9E21-03AD-723D-925EF9C14B77}"/>
                  </a:ext>
                </a:extLst>
              </p:cNvPr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40757;p62">
                <a:extLst>
                  <a:ext uri="{FF2B5EF4-FFF2-40B4-BE49-F238E27FC236}">
                    <a16:creationId xmlns:a16="http://schemas.microsoft.com/office/drawing/2014/main" id="{991478C7-0FCA-5EC4-7484-81AE68300089}"/>
                  </a:ext>
                </a:extLst>
              </p:cNvPr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40758;p62">
                <a:extLst>
                  <a:ext uri="{FF2B5EF4-FFF2-40B4-BE49-F238E27FC236}">
                    <a16:creationId xmlns:a16="http://schemas.microsoft.com/office/drawing/2014/main" id="{37EDE1A6-61FC-0C17-36A8-522D21C74BAC}"/>
                  </a:ext>
                </a:extLst>
              </p:cNvPr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40759;p62">
                <a:extLst>
                  <a:ext uri="{FF2B5EF4-FFF2-40B4-BE49-F238E27FC236}">
                    <a16:creationId xmlns:a16="http://schemas.microsoft.com/office/drawing/2014/main" id="{6E9D21F4-954A-5D84-B99B-CB8B576A25A2}"/>
                  </a:ext>
                </a:extLst>
              </p:cNvPr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40760;p62">
                <a:extLst>
                  <a:ext uri="{FF2B5EF4-FFF2-40B4-BE49-F238E27FC236}">
                    <a16:creationId xmlns:a16="http://schemas.microsoft.com/office/drawing/2014/main" id="{20B6B897-2F76-88B7-4BA2-A3DB63E4760E}"/>
                  </a:ext>
                </a:extLst>
              </p:cNvPr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40761;p62">
                <a:extLst>
                  <a:ext uri="{FF2B5EF4-FFF2-40B4-BE49-F238E27FC236}">
                    <a16:creationId xmlns:a16="http://schemas.microsoft.com/office/drawing/2014/main" id="{D0FC081E-D86E-2223-7BC7-5168E8862076}"/>
                  </a:ext>
                </a:extLst>
              </p:cNvPr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40762;p62">
                <a:extLst>
                  <a:ext uri="{FF2B5EF4-FFF2-40B4-BE49-F238E27FC236}">
                    <a16:creationId xmlns:a16="http://schemas.microsoft.com/office/drawing/2014/main" id="{E232893A-7053-7002-7EE0-06C7A729E8A4}"/>
                  </a:ext>
                </a:extLst>
              </p:cNvPr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40763;p62">
                <a:extLst>
                  <a:ext uri="{FF2B5EF4-FFF2-40B4-BE49-F238E27FC236}">
                    <a16:creationId xmlns:a16="http://schemas.microsoft.com/office/drawing/2014/main" id="{9FF6EDAA-67F8-0FEB-943E-0A62566723A0}"/>
                  </a:ext>
                </a:extLst>
              </p:cNvPr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40764;p62">
                <a:extLst>
                  <a:ext uri="{FF2B5EF4-FFF2-40B4-BE49-F238E27FC236}">
                    <a16:creationId xmlns:a16="http://schemas.microsoft.com/office/drawing/2014/main" id="{AA4A871A-630A-1959-BD34-6C519E93FC8B}"/>
                  </a:ext>
                </a:extLst>
              </p:cNvPr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40765;p62">
                <a:extLst>
                  <a:ext uri="{FF2B5EF4-FFF2-40B4-BE49-F238E27FC236}">
                    <a16:creationId xmlns:a16="http://schemas.microsoft.com/office/drawing/2014/main" id="{F5D212F8-BE42-0923-EDD8-64DE65CA1FF2}"/>
                  </a:ext>
                </a:extLst>
              </p:cNvPr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40766;p62">
                <a:extLst>
                  <a:ext uri="{FF2B5EF4-FFF2-40B4-BE49-F238E27FC236}">
                    <a16:creationId xmlns:a16="http://schemas.microsoft.com/office/drawing/2014/main" id="{88746086-3EEA-8CC3-C348-43DC8831ADFB}"/>
                  </a:ext>
                </a:extLst>
              </p:cNvPr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40767;p62">
                <a:extLst>
                  <a:ext uri="{FF2B5EF4-FFF2-40B4-BE49-F238E27FC236}">
                    <a16:creationId xmlns:a16="http://schemas.microsoft.com/office/drawing/2014/main" id="{CFBA2CB6-ACFE-9B2A-0E49-D54EF966AC98}"/>
                  </a:ext>
                </a:extLst>
              </p:cNvPr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40768;p62">
                <a:extLst>
                  <a:ext uri="{FF2B5EF4-FFF2-40B4-BE49-F238E27FC236}">
                    <a16:creationId xmlns:a16="http://schemas.microsoft.com/office/drawing/2014/main" id="{7C7E96B1-D457-5D6D-D287-804325664F22}"/>
                  </a:ext>
                </a:extLst>
              </p:cNvPr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40769;p62">
                <a:extLst>
                  <a:ext uri="{FF2B5EF4-FFF2-40B4-BE49-F238E27FC236}">
                    <a16:creationId xmlns:a16="http://schemas.microsoft.com/office/drawing/2014/main" id="{585DDE96-2CD4-DEF0-9BD7-FBC1EBF81DFD}"/>
                  </a:ext>
                </a:extLst>
              </p:cNvPr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40770;p62">
                <a:extLst>
                  <a:ext uri="{FF2B5EF4-FFF2-40B4-BE49-F238E27FC236}">
                    <a16:creationId xmlns:a16="http://schemas.microsoft.com/office/drawing/2014/main" id="{B278DCF8-6CD3-D1EF-DB44-72FF6E729672}"/>
                  </a:ext>
                </a:extLst>
              </p:cNvPr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40771;p62">
                <a:extLst>
                  <a:ext uri="{FF2B5EF4-FFF2-40B4-BE49-F238E27FC236}">
                    <a16:creationId xmlns:a16="http://schemas.microsoft.com/office/drawing/2014/main" id="{9D31DF02-0399-9398-8F93-491625CB54FC}"/>
                  </a:ext>
                </a:extLst>
              </p:cNvPr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40772;p62">
                <a:extLst>
                  <a:ext uri="{FF2B5EF4-FFF2-40B4-BE49-F238E27FC236}">
                    <a16:creationId xmlns:a16="http://schemas.microsoft.com/office/drawing/2014/main" id="{1398B6BD-1EA9-3126-B3D5-A1808C637F6B}"/>
                  </a:ext>
                </a:extLst>
              </p:cNvPr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40773;p62">
                <a:extLst>
                  <a:ext uri="{FF2B5EF4-FFF2-40B4-BE49-F238E27FC236}">
                    <a16:creationId xmlns:a16="http://schemas.microsoft.com/office/drawing/2014/main" id="{8B5F2E11-D252-A62E-5C6B-A34B78D86CC5}"/>
                  </a:ext>
                </a:extLst>
              </p:cNvPr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40774;p62">
                <a:extLst>
                  <a:ext uri="{FF2B5EF4-FFF2-40B4-BE49-F238E27FC236}">
                    <a16:creationId xmlns:a16="http://schemas.microsoft.com/office/drawing/2014/main" id="{45671399-84B8-A89B-D7F0-046407E27D41}"/>
                  </a:ext>
                </a:extLst>
              </p:cNvPr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40775;p62">
                <a:extLst>
                  <a:ext uri="{FF2B5EF4-FFF2-40B4-BE49-F238E27FC236}">
                    <a16:creationId xmlns:a16="http://schemas.microsoft.com/office/drawing/2014/main" id="{E4F9D898-F142-22D1-C33C-A87E568BA983}"/>
                  </a:ext>
                </a:extLst>
              </p:cNvPr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40776;p62">
                <a:extLst>
                  <a:ext uri="{FF2B5EF4-FFF2-40B4-BE49-F238E27FC236}">
                    <a16:creationId xmlns:a16="http://schemas.microsoft.com/office/drawing/2014/main" id="{7AE92EA3-8C08-6C36-FC45-570218BC5ADE}"/>
                  </a:ext>
                </a:extLst>
              </p:cNvPr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40777;p62">
                <a:extLst>
                  <a:ext uri="{FF2B5EF4-FFF2-40B4-BE49-F238E27FC236}">
                    <a16:creationId xmlns:a16="http://schemas.microsoft.com/office/drawing/2014/main" id="{4DF3D7E7-C05F-1ECA-EE76-D3DA61BC7F46}"/>
                  </a:ext>
                </a:extLst>
              </p:cNvPr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40778;p62">
                <a:extLst>
                  <a:ext uri="{FF2B5EF4-FFF2-40B4-BE49-F238E27FC236}">
                    <a16:creationId xmlns:a16="http://schemas.microsoft.com/office/drawing/2014/main" id="{B36F7D7F-E537-D5B0-A62F-CADBBBD0818C}"/>
                  </a:ext>
                </a:extLst>
              </p:cNvPr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40779;p62">
                <a:extLst>
                  <a:ext uri="{FF2B5EF4-FFF2-40B4-BE49-F238E27FC236}">
                    <a16:creationId xmlns:a16="http://schemas.microsoft.com/office/drawing/2014/main" id="{EEF4EA11-B71B-3B3D-B719-79E10D0832C5}"/>
                  </a:ext>
                </a:extLst>
              </p:cNvPr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40780;p62">
                <a:extLst>
                  <a:ext uri="{FF2B5EF4-FFF2-40B4-BE49-F238E27FC236}">
                    <a16:creationId xmlns:a16="http://schemas.microsoft.com/office/drawing/2014/main" id="{A449A97A-A5B6-3BD1-34CA-E4C162D5407E}"/>
                  </a:ext>
                </a:extLst>
              </p:cNvPr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40781;p62">
                <a:extLst>
                  <a:ext uri="{FF2B5EF4-FFF2-40B4-BE49-F238E27FC236}">
                    <a16:creationId xmlns:a16="http://schemas.microsoft.com/office/drawing/2014/main" id="{2692ED52-D29B-5BA3-E28E-93233A9D05CF}"/>
                  </a:ext>
                </a:extLst>
              </p:cNvPr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40782;p62">
                <a:extLst>
                  <a:ext uri="{FF2B5EF4-FFF2-40B4-BE49-F238E27FC236}">
                    <a16:creationId xmlns:a16="http://schemas.microsoft.com/office/drawing/2014/main" id="{3A154ECC-671C-FE06-4009-C7E892909390}"/>
                  </a:ext>
                </a:extLst>
              </p:cNvPr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40783;p62">
                <a:extLst>
                  <a:ext uri="{FF2B5EF4-FFF2-40B4-BE49-F238E27FC236}">
                    <a16:creationId xmlns:a16="http://schemas.microsoft.com/office/drawing/2014/main" id="{716A69EF-3671-598F-AB41-B5A7C75C86E1}"/>
                  </a:ext>
                </a:extLst>
              </p:cNvPr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40784;p62">
                <a:extLst>
                  <a:ext uri="{FF2B5EF4-FFF2-40B4-BE49-F238E27FC236}">
                    <a16:creationId xmlns:a16="http://schemas.microsoft.com/office/drawing/2014/main" id="{7AED2A0E-F1FB-439C-B484-06953A32A7B8}"/>
                  </a:ext>
                </a:extLst>
              </p:cNvPr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40785;p62">
                <a:extLst>
                  <a:ext uri="{FF2B5EF4-FFF2-40B4-BE49-F238E27FC236}">
                    <a16:creationId xmlns:a16="http://schemas.microsoft.com/office/drawing/2014/main" id="{4B07FB64-E086-DCD2-232E-5B21FBC8F60D}"/>
                  </a:ext>
                </a:extLst>
              </p:cNvPr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40786;p62">
                <a:extLst>
                  <a:ext uri="{FF2B5EF4-FFF2-40B4-BE49-F238E27FC236}">
                    <a16:creationId xmlns:a16="http://schemas.microsoft.com/office/drawing/2014/main" id="{3403BEA6-A6FE-821F-4D5A-AA7F5DE0793E}"/>
                  </a:ext>
                </a:extLst>
              </p:cNvPr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40787;p62">
                <a:extLst>
                  <a:ext uri="{FF2B5EF4-FFF2-40B4-BE49-F238E27FC236}">
                    <a16:creationId xmlns:a16="http://schemas.microsoft.com/office/drawing/2014/main" id="{BD568B1B-51FC-598F-B007-A2A5398EA9DB}"/>
                  </a:ext>
                </a:extLst>
              </p:cNvPr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40788;p62">
                <a:extLst>
                  <a:ext uri="{FF2B5EF4-FFF2-40B4-BE49-F238E27FC236}">
                    <a16:creationId xmlns:a16="http://schemas.microsoft.com/office/drawing/2014/main" id="{CCB7758C-C6AC-1DCA-434D-6DA9006369D2}"/>
                  </a:ext>
                </a:extLst>
              </p:cNvPr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40789;p62">
                <a:extLst>
                  <a:ext uri="{FF2B5EF4-FFF2-40B4-BE49-F238E27FC236}">
                    <a16:creationId xmlns:a16="http://schemas.microsoft.com/office/drawing/2014/main" id="{E642069E-E723-8076-3904-7DF20EEE3011}"/>
                  </a:ext>
                </a:extLst>
              </p:cNvPr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40790;p62">
                <a:extLst>
                  <a:ext uri="{FF2B5EF4-FFF2-40B4-BE49-F238E27FC236}">
                    <a16:creationId xmlns:a16="http://schemas.microsoft.com/office/drawing/2014/main" id="{7BC5A35C-12E0-4B7D-6947-AEF1AEA04F37}"/>
                  </a:ext>
                </a:extLst>
              </p:cNvPr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40791;p62">
                <a:extLst>
                  <a:ext uri="{FF2B5EF4-FFF2-40B4-BE49-F238E27FC236}">
                    <a16:creationId xmlns:a16="http://schemas.microsoft.com/office/drawing/2014/main" id="{95305B38-7A59-4850-1F68-257A7E458160}"/>
                  </a:ext>
                </a:extLst>
              </p:cNvPr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40792;p62">
                <a:extLst>
                  <a:ext uri="{FF2B5EF4-FFF2-40B4-BE49-F238E27FC236}">
                    <a16:creationId xmlns:a16="http://schemas.microsoft.com/office/drawing/2014/main" id="{00D793DF-9DA3-5B28-BB66-2E00B35D05DE}"/>
                  </a:ext>
                </a:extLst>
              </p:cNvPr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40793;p62">
                <a:extLst>
                  <a:ext uri="{FF2B5EF4-FFF2-40B4-BE49-F238E27FC236}">
                    <a16:creationId xmlns:a16="http://schemas.microsoft.com/office/drawing/2014/main" id="{5F2E6869-87EE-04CA-09E2-1A6BB85D589A}"/>
                  </a:ext>
                </a:extLst>
              </p:cNvPr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40794;p62">
                <a:extLst>
                  <a:ext uri="{FF2B5EF4-FFF2-40B4-BE49-F238E27FC236}">
                    <a16:creationId xmlns:a16="http://schemas.microsoft.com/office/drawing/2014/main" id="{AA89DAA6-5882-75C9-2C40-849F728804EC}"/>
                  </a:ext>
                </a:extLst>
              </p:cNvPr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40795;p62">
                <a:extLst>
                  <a:ext uri="{FF2B5EF4-FFF2-40B4-BE49-F238E27FC236}">
                    <a16:creationId xmlns:a16="http://schemas.microsoft.com/office/drawing/2014/main" id="{B570C59B-C477-1D7E-0F80-7A5DB8EA986B}"/>
                  </a:ext>
                </a:extLst>
              </p:cNvPr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40796;p62">
                <a:extLst>
                  <a:ext uri="{FF2B5EF4-FFF2-40B4-BE49-F238E27FC236}">
                    <a16:creationId xmlns:a16="http://schemas.microsoft.com/office/drawing/2014/main" id="{96137F7C-31C5-8476-F24D-26570E9E843A}"/>
                  </a:ext>
                </a:extLst>
              </p:cNvPr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40797;p62">
                <a:extLst>
                  <a:ext uri="{FF2B5EF4-FFF2-40B4-BE49-F238E27FC236}">
                    <a16:creationId xmlns:a16="http://schemas.microsoft.com/office/drawing/2014/main" id="{7D4F13CD-1AD3-397D-A1FB-749E052E120A}"/>
                  </a:ext>
                </a:extLst>
              </p:cNvPr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40798;p62">
                <a:extLst>
                  <a:ext uri="{FF2B5EF4-FFF2-40B4-BE49-F238E27FC236}">
                    <a16:creationId xmlns:a16="http://schemas.microsoft.com/office/drawing/2014/main" id="{2A74F639-2C5D-A472-9117-EDAF15872BAF}"/>
                  </a:ext>
                </a:extLst>
              </p:cNvPr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40799;p62">
                <a:extLst>
                  <a:ext uri="{FF2B5EF4-FFF2-40B4-BE49-F238E27FC236}">
                    <a16:creationId xmlns:a16="http://schemas.microsoft.com/office/drawing/2014/main" id="{1AD65F01-F20F-803A-7927-C2FCE9AF58BC}"/>
                  </a:ext>
                </a:extLst>
              </p:cNvPr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40800;p62">
                <a:extLst>
                  <a:ext uri="{FF2B5EF4-FFF2-40B4-BE49-F238E27FC236}">
                    <a16:creationId xmlns:a16="http://schemas.microsoft.com/office/drawing/2014/main" id="{309F7D90-F105-D8AD-C2B2-E3B8B4723CDD}"/>
                  </a:ext>
                </a:extLst>
              </p:cNvPr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40801;p62">
                <a:extLst>
                  <a:ext uri="{FF2B5EF4-FFF2-40B4-BE49-F238E27FC236}">
                    <a16:creationId xmlns:a16="http://schemas.microsoft.com/office/drawing/2014/main" id="{180A6EC1-26DD-1C23-C672-478370ADB8C7}"/>
                  </a:ext>
                </a:extLst>
              </p:cNvPr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40802;p62">
                <a:extLst>
                  <a:ext uri="{FF2B5EF4-FFF2-40B4-BE49-F238E27FC236}">
                    <a16:creationId xmlns:a16="http://schemas.microsoft.com/office/drawing/2014/main" id="{66CD9D2B-A41B-1876-F94D-7B7A08154EA5}"/>
                  </a:ext>
                </a:extLst>
              </p:cNvPr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40803;p62">
                <a:extLst>
                  <a:ext uri="{FF2B5EF4-FFF2-40B4-BE49-F238E27FC236}">
                    <a16:creationId xmlns:a16="http://schemas.microsoft.com/office/drawing/2014/main" id="{D093F794-952C-2B72-FCD0-33F1A70D7736}"/>
                  </a:ext>
                </a:extLst>
              </p:cNvPr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40804;p62">
                <a:extLst>
                  <a:ext uri="{FF2B5EF4-FFF2-40B4-BE49-F238E27FC236}">
                    <a16:creationId xmlns:a16="http://schemas.microsoft.com/office/drawing/2014/main" id="{EEEEFA73-443B-2AD2-80DB-ED14E8F60EB3}"/>
                  </a:ext>
                </a:extLst>
              </p:cNvPr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40805;p62">
                <a:extLst>
                  <a:ext uri="{FF2B5EF4-FFF2-40B4-BE49-F238E27FC236}">
                    <a16:creationId xmlns:a16="http://schemas.microsoft.com/office/drawing/2014/main" id="{11E36BE6-5C2B-3631-5AF1-CB66662C9C0A}"/>
                  </a:ext>
                </a:extLst>
              </p:cNvPr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40806;p62">
                <a:extLst>
                  <a:ext uri="{FF2B5EF4-FFF2-40B4-BE49-F238E27FC236}">
                    <a16:creationId xmlns:a16="http://schemas.microsoft.com/office/drawing/2014/main" id="{1CC2D054-2FF3-3525-1777-235DE066B45D}"/>
                  </a:ext>
                </a:extLst>
              </p:cNvPr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40807;p62">
                <a:extLst>
                  <a:ext uri="{FF2B5EF4-FFF2-40B4-BE49-F238E27FC236}">
                    <a16:creationId xmlns:a16="http://schemas.microsoft.com/office/drawing/2014/main" id="{7817F5D6-E0E5-E33D-BD30-D9D18F22C518}"/>
                  </a:ext>
                </a:extLst>
              </p:cNvPr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40808;p62">
                <a:extLst>
                  <a:ext uri="{FF2B5EF4-FFF2-40B4-BE49-F238E27FC236}">
                    <a16:creationId xmlns:a16="http://schemas.microsoft.com/office/drawing/2014/main" id="{C016495C-71FB-21B3-97B7-A90CBCE5C7F9}"/>
                  </a:ext>
                </a:extLst>
              </p:cNvPr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40809;p62">
                <a:extLst>
                  <a:ext uri="{FF2B5EF4-FFF2-40B4-BE49-F238E27FC236}">
                    <a16:creationId xmlns:a16="http://schemas.microsoft.com/office/drawing/2014/main" id="{1585D718-92D9-262E-378D-0C5C374D0CF9}"/>
                  </a:ext>
                </a:extLst>
              </p:cNvPr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40810;p62">
                <a:extLst>
                  <a:ext uri="{FF2B5EF4-FFF2-40B4-BE49-F238E27FC236}">
                    <a16:creationId xmlns:a16="http://schemas.microsoft.com/office/drawing/2014/main" id="{77AB0F01-8224-364A-99E6-F3C91AFD3B52}"/>
                  </a:ext>
                </a:extLst>
              </p:cNvPr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40811;p62">
                <a:extLst>
                  <a:ext uri="{FF2B5EF4-FFF2-40B4-BE49-F238E27FC236}">
                    <a16:creationId xmlns:a16="http://schemas.microsoft.com/office/drawing/2014/main" id="{83BDBC7E-D583-518D-CF7B-4D172CDCCD1F}"/>
                  </a:ext>
                </a:extLst>
              </p:cNvPr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40812;p62">
                <a:extLst>
                  <a:ext uri="{FF2B5EF4-FFF2-40B4-BE49-F238E27FC236}">
                    <a16:creationId xmlns:a16="http://schemas.microsoft.com/office/drawing/2014/main" id="{B8616BB7-EC45-6B9A-7321-D5DDDF19E92B}"/>
                  </a:ext>
                </a:extLst>
              </p:cNvPr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40813;p62">
                <a:extLst>
                  <a:ext uri="{FF2B5EF4-FFF2-40B4-BE49-F238E27FC236}">
                    <a16:creationId xmlns:a16="http://schemas.microsoft.com/office/drawing/2014/main" id="{00A49AF0-6AB5-11ED-BBA4-575FEB70DF20}"/>
                  </a:ext>
                </a:extLst>
              </p:cNvPr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40814;p62">
                <a:extLst>
                  <a:ext uri="{FF2B5EF4-FFF2-40B4-BE49-F238E27FC236}">
                    <a16:creationId xmlns:a16="http://schemas.microsoft.com/office/drawing/2014/main" id="{CE6644F7-B9DB-A693-6CE3-7BD6093721E5}"/>
                  </a:ext>
                </a:extLst>
              </p:cNvPr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40815;p62">
                <a:extLst>
                  <a:ext uri="{FF2B5EF4-FFF2-40B4-BE49-F238E27FC236}">
                    <a16:creationId xmlns:a16="http://schemas.microsoft.com/office/drawing/2014/main" id="{DA434784-6068-8B34-270C-0CE7C1FF0FC6}"/>
                  </a:ext>
                </a:extLst>
              </p:cNvPr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40816;p62">
                <a:extLst>
                  <a:ext uri="{FF2B5EF4-FFF2-40B4-BE49-F238E27FC236}">
                    <a16:creationId xmlns:a16="http://schemas.microsoft.com/office/drawing/2014/main" id="{C785CEB4-ED7D-0392-0C7D-CBA8E8590CBA}"/>
                  </a:ext>
                </a:extLst>
              </p:cNvPr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40817;p62">
                <a:extLst>
                  <a:ext uri="{FF2B5EF4-FFF2-40B4-BE49-F238E27FC236}">
                    <a16:creationId xmlns:a16="http://schemas.microsoft.com/office/drawing/2014/main" id="{2AC5D24A-222F-6CCF-96FA-545122A87447}"/>
                  </a:ext>
                </a:extLst>
              </p:cNvPr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40818;p62">
                <a:extLst>
                  <a:ext uri="{FF2B5EF4-FFF2-40B4-BE49-F238E27FC236}">
                    <a16:creationId xmlns:a16="http://schemas.microsoft.com/office/drawing/2014/main" id="{D4CD8266-0FCB-9390-923E-4711720292FC}"/>
                  </a:ext>
                </a:extLst>
              </p:cNvPr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40819;p62">
                <a:extLst>
                  <a:ext uri="{FF2B5EF4-FFF2-40B4-BE49-F238E27FC236}">
                    <a16:creationId xmlns:a16="http://schemas.microsoft.com/office/drawing/2014/main" id="{D34C78A6-6882-3CED-516F-5CC1E6938150}"/>
                  </a:ext>
                </a:extLst>
              </p:cNvPr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40820;p62">
                <a:extLst>
                  <a:ext uri="{FF2B5EF4-FFF2-40B4-BE49-F238E27FC236}">
                    <a16:creationId xmlns:a16="http://schemas.microsoft.com/office/drawing/2014/main" id="{5C20A267-BB73-263E-7E43-9FB71213D3CA}"/>
                  </a:ext>
                </a:extLst>
              </p:cNvPr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40821;p62">
                <a:extLst>
                  <a:ext uri="{FF2B5EF4-FFF2-40B4-BE49-F238E27FC236}">
                    <a16:creationId xmlns:a16="http://schemas.microsoft.com/office/drawing/2014/main" id="{9E4C4DE1-9EB1-B637-8415-DC2CCC73D1BB}"/>
                  </a:ext>
                </a:extLst>
              </p:cNvPr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40822;p62">
                <a:extLst>
                  <a:ext uri="{FF2B5EF4-FFF2-40B4-BE49-F238E27FC236}">
                    <a16:creationId xmlns:a16="http://schemas.microsoft.com/office/drawing/2014/main" id="{955D8E7C-3D3B-E139-6498-57EDDCABA939}"/>
                  </a:ext>
                </a:extLst>
              </p:cNvPr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40823;p62">
                <a:extLst>
                  <a:ext uri="{FF2B5EF4-FFF2-40B4-BE49-F238E27FC236}">
                    <a16:creationId xmlns:a16="http://schemas.microsoft.com/office/drawing/2014/main" id="{5AEDC2E5-23A6-5F50-34C7-A09AA57166E1}"/>
                  </a:ext>
                </a:extLst>
              </p:cNvPr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40824;p62">
                <a:extLst>
                  <a:ext uri="{FF2B5EF4-FFF2-40B4-BE49-F238E27FC236}">
                    <a16:creationId xmlns:a16="http://schemas.microsoft.com/office/drawing/2014/main" id="{9A1F2A0C-CB4B-BDE2-A668-2CF02595008A}"/>
                  </a:ext>
                </a:extLst>
              </p:cNvPr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40825;p62">
                <a:extLst>
                  <a:ext uri="{FF2B5EF4-FFF2-40B4-BE49-F238E27FC236}">
                    <a16:creationId xmlns:a16="http://schemas.microsoft.com/office/drawing/2014/main" id="{4F234CBA-EE64-7E5A-55C7-D0B9F129FA24}"/>
                  </a:ext>
                </a:extLst>
              </p:cNvPr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40826;p62">
                <a:extLst>
                  <a:ext uri="{FF2B5EF4-FFF2-40B4-BE49-F238E27FC236}">
                    <a16:creationId xmlns:a16="http://schemas.microsoft.com/office/drawing/2014/main" id="{D38D39DD-EFFF-D3E9-D1BC-027BAC5E1C99}"/>
                  </a:ext>
                </a:extLst>
              </p:cNvPr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40827;p62">
                <a:extLst>
                  <a:ext uri="{FF2B5EF4-FFF2-40B4-BE49-F238E27FC236}">
                    <a16:creationId xmlns:a16="http://schemas.microsoft.com/office/drawing/2014/main" id="{1E8AA702-A569-5C01-0AC5-6EE6A808DDF0}"/>
                  </a:ext>
                </a:extLst>
              </p:cNvPr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40828;p62">
                <a:extLst>
                  <a:ext uri="{FF2B5EF4-FFF2-40B4-BE49-F238E27FC236}">
                    <a16:creationId xmlns:a16="http://schemas.microsoft.com/office/drawing/2014/main" id="{B9519472-1046-9963-13E0-9FA86ECFCDD2}"/>
                  </a:ext>
                </a:extLst>
              </p:cNvPr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40829;p62">
                <a:extLst>
                  <a:ext uri="{FF2B5EF4-FFF2-40B4-BE49-F238E27FC236}">
                    <a16:creationId xmlns:a16="http://schemas.microsoft.com/office/drawing/2014/main" id="{EDF48222-62A8-C5A3-10F6-8B03C0FAC4BA}"/>
                  </a:ext>
                </a:extLst>
              </p:cNvPr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40830;p62">
                <a:extLst>
                  <a:ext uri="{FF2B5EF4-FFF2-40B4-BE49-F238E27FC236}">
                    <a16:creationId xmlns:a16="http://schemas.microsoft.com/office/drawing/2014/main" id="{E798BDCC-DEA5-CF43-F87D-7BA2FC1878AC}"/>
                  </a:ext>
                </a:extLst>
              </p:cNvPr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40831;p62">
                <a:extLst>
                  <a:ext uri="{FF2B5EF4-FFF2-40B4-BE49-F238E27FC236}">
                    <a16:creationId xmlns:a16="http://schemas.microsoft.com/office/drawing/2014/main" id="{00F121DA-4075-3FE9-EB57-00A356AC5017}"/>
                  </a:ext>
                </a:extLst>
              </p:cNvPr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40832;p62">
                <a:extLst>
                  <a:ext uri="{FF2B5EF4-FFF2-40B4-BE49-F238E27FC236}">
                    <a16:creationId xmlns:a16="http://schemas.microsoft.com/office/drawing/2014/main" id="{64184FFC-16C1-E320-C0F2-53085F1E399D}"/>
                  </a:ext>
                </a:extLst>
              </p:cNvPr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40833;p62">
                <a:extLst>
                  <a:ext uri="{FF2B5EF4-FFF2-40B4-BE49-F238E27FC236}">
                    <a16:creationId xmlns:a16="http://schemas.microsoft.com/office/drawing/2014/main" id="{F921E387-8E57-D992-13A5-F09FEFB59ED0}"/>
                  </a:ext>
                </a:extLst>
              </p:cNvPr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40834;p62">
                <a:extLst>
                  <a:ext uri="{FF2B5EF4-FFF2-40B4-BE49-F238E27FC236}">
                    <a16:creationId xmlns:a16="http://schemas.microsoft.com/office/drawing/2014/main" id="{F4B24433-93B1-D71C-ACE0-86755AA56203}"/>
                  </a:ext>
                </a:extLst>
              </p:cNvPr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40835;p62">
                <a:extLst>
                  <a:ext uri="{FF2B5EF4-FFF2-40B4-BE49-F238E27FC236}">
                    <a16:creationId xmlns:a16="http://schemas.microsoft.com/office/drawing/2014/main" id="{AEB7A6B0-BCEF-3D29-9D80-034F11E99A20}"/>
                  </a:ext>
                </a:extLst>
              </p:cNvPr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40836;p62">
                <a:extLst>
                  <a:ext uri="{FF2B5EF4-FFF2-40B4-BE49-F238E27FC236}">
                    <a16:creationId xmlns:a16="http://schemas.microsoft.com/office/drawing/2014/main" id="{0D18DE4F-09D1-718A-98B2-4572D41AE410}"/>
                  </a:ext>
                </a:extLst>
              </p:cNvPr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40837;p62">
                <a:extLst>
                  <a:ext uri="{FF2B5EF4-FFF2-40B4-BE49-F238E27FC236}">
                    <a16:creationId xmlns:a16="http://schemas.microsoft.com/office/drawing/2014/main" id="{23AB74FD-1E14-7FB6-2367-8B56C5905D3B}"/>
                  </a:ext>
                </a:extLst>
              </p:cNvPr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40838;p62">
                <a:extLst>
                  <a:ext uri="{FF2B5EF4-FFF2-40B4-BE49-F238E27FC236}">
                    <a16:creationId xmlns:a16="http://schemas.microsoft.com/office/drawing/2014/main" id="{0823F09A-DFAB-C3F1-F938-C39D20ADBFE8}"/>
                  </a:ext>
                </a:extLst>
              </p:cNvPr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40839;p62">
                <a:extLst>
                  <a:ext uri="{FF2B5EF4-FFF2-40B4-BE49-F238E27FC236}">
                    <a16:creationId xmlns:a16="http://schemas.microsoft.com/office/drawing/2014/main" id="{A64D1147-F7A2-00D0-2C7C-710A3C85200B}"/>
                  </a:ext>
                </a:extLst>
              </p:cNvPr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40840;p62">
                <a:extLst>
                  <a:ext uri="{FF2B5EF4-FFF2-40B4-BE49-F238E27FC236}">
                    <a16:creationId xmlns:a16="http://schemas.microsoft.com/office/drawing/2014/main" id="{F805FC3F-A3A0-ADE6-F208-EE2EEB251A69}"/>
                  </a:ext>
                </a:extLst>
              </p:cNvPr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40841;p62">
                <a:extLst>
                  <a:ext uri="{FF2B5EF4-FFF2-40B4-BE49-F238E27FC236}">
                    <a16:creationId xmlns:a16="http://schemas.microsoft.com/office/drawing/2014/main" id="{6B8544A2-0EAB-283D-8094-4EB094589A2A}"/>
                  </a:ext>
                </a:extLst>
              </p:cNvPr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40842;p62">
                <a:extLst>
                  <a:ext uri="{FF2B5EF4-FFF2-40B4-BE49-F238E27FC236}">
                    <a16:creationId xmlns:a16="http://schemas.microsoft.com/office/drawing/2014/main" id="{07E7B0BA-530E-9226-3913-20D15B2B352D}"/>
                  </a:ext>
                </a:extLst>
              </p:cNvPr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40843;p62">
                <a:extLst>
                  <a:ext uri="{FF2B5EF4-FFF2-40B4-BE49-F238E27FC236}">
                    <a16:creationId xmlns:a16="http://schemas.microsoft.com/office/drawing/2014/main" id="{5A3B3994-BDB1-ADCE-18FB-4F839DF11A9E}"/>
                  </a:ext>
                </a:extLst>
              </p:cNvPr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40844;p62">
                <a:extLst>
                  <a:ext uri="{FF2B5EF4-FFF2-40B4-BE49-F238E27FC236}">
                    <a16:creationId xmlns:a16="http://schemas.microsoft.com/office/drawing/2014/main" id="{53C3ECB5-5D7E-5125-4A27-20BD14B908F3}"/>
                  </a:ext>
                </a:extLst>
              </p:cNvPr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40845;p62">
                <a:extLst>
                  <a:ext uri="{FF2B5EF4-FFF2-40B4-BE49-F238E27FC236}">
                    <a16:creationId xmlns:a16="http://schemas.microsoft.com/office/drawing/2014/main" id="{9C16FDA9-28B2-2D97-6F7A-CAE311FB0EB3}"/>
                  </a:ext>
                </a:extLst>
              </p:cNvPr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40846;p62">
                <a:extLst>
                  <a:ext uri="{FF2B5EF4-FFF2-40B4-BE49-F238E27FC236}">
                    <a16:creationId xmlns:a16="http://schemas.microsoft.com/office/drawing/2014/main" id="{3182455B-BBB5-1694-1A1D-178228FC78F4}"/>
                  </a:ext>
                </a:extLst>
              </p:cNvPr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40847;p62">
                <a:extLst>
                  <a:ext uri="{FF2B5EF4-FFF2-40B4-BE49-F238E27FC236}">
                    <a16:creationId xmlns:a16="http://schemas.microsoft.com/office/drawing/2014/main" id="{ECD5E459-CB69-EB9B-1B68-1EA65B587456}"/>
                  </a:ext>
                </a:extLst>
              </p:cNvPr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40848;p62">
                <a:extLst>
                  <a:ext uri="{FF2B5EF4-FFF2-40B4-BE49-F238E27FC236}">
                    <a16:creationId xmlns:a16="http://schemas.microsoft.com/office/drawing/2014/main" id="{F2E7254F-F613-B65E-61BD-7943957EAE89}"/>
                  </a:ext>
                </a:extLst>
              </p:cNvPr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40849;p62">
                <a:extLst>
                  <a:ext uri="{FF2B5EF4-FFF2-40B4-BE49-F238E27FC236}">
                    <a16:creationId xmlns:a16="http://schemas.microsoft.com/office/drawing/2014/main" id="{AC713643-54D4-D95E-0B81-1E029AAA08D3}"/>
                  </a:ext>
                </a:extLst>
              </p:cNvPr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40850;p62">
                <a:extLst>
                  <a:ext uri="{FF2B5EF4-FFF2-40B4-BE49-F238E27FC236}">
                    <a16:creationId xmlns:a16="http://schemas.microsoft.com/office/drawing/2014/main" id="{413E7F68-BA14-06A1-C687-79A8CA8A81E8}"/>
                  </a:ext>
                </a:extLst>
              </p:cNvPr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40851;p62">
                <a:extLst>
                  <a:ext uri="{FF2B5EF4-FFF2-40B4-BE49-F238E27FC236}">
                    <a16:creationId xmlns:a16="http://schemas.microsoft.com/office/drawing/2014/main" id="{024B3562-A579-C7C2-B732-E476BF8A0C56}"/>
                  </a:ext>
                </a:extLst>
              </p:cNvPr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40852;p62">
                <a:extLst>
                  <a:ext uri="{FF2B5EF4-FFF2-40B4-BE49-F238E27FC236}">
                    <a16:creationId xmlns:a16="http://schemas.microsoft.com/office/drawing/2014/main" id="{D874DFB2-636B-869D-30B1-D98FA74CB133}"/>
                  </a:ext>
                </a:extLst>
              </p:cNvPr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40853;p62">
                <a:extLst>
                  <a:ext uri="{FF2B5EF4-FFF2-40B4-BE49-F238E27FC236}">
                    <a16:creationId xmlns:a16="http://schemas.microsoft.com/office/drawing/2014/main" id="{9A52D76E-26EB-AAD6-8A0C-D59C8AF5892B}"/>
                  </a:ext>
                </a:extLst>
              </p:cNvPr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40854;p62">
                <a:extLst>
                  <a:ext uri="{FF2B5EF4-FFF2-40B4-BE49-F238E27FC236}">
                    <a16:creationId xmlns:a16="http://schemas.microsoft.com/office/drawing/2014/main" id="{A4AFC96E-F7B2-B910-0411-3C1C96AF7109}"/>
                  </a:ext>
                </a:extLst>
              </p:cNvPr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40855;p62">
                <a:extLst>
                  <a:ext uri="{FF2B5EF4-FFF2-40B4-BE49-F238E27FC236}">
                    <a16:creationId xmlns:a16="http://schemas.microsoft.com/office/drawing/2014/main" id="{AE092A8E-F377-7CB0-9062-2048B8FD1E70}"/>
                  </a:ext>
                </a:extLst>
              </p:cNvPr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40856;p62">
                <a:extLst>
                  <a:ext uri="{FF2B5EF4-FFF2-40B4-BE49-F238E27FC236}">
                    <a16:creationId xmlns:a16="http://schemas.microsoft.com/office/drawing/2014/main" id="{7C2A3243-26DB-5A50-DE97-E0AF51CCFA8D}"/>
                  </a:ext>
                </a:extLst>
              </p:cNvPr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40857;p62">
                <a:extLst>
                  <a:ext uri="{FF2B5EF4-FFF2-40B4-BE49-F238E27FC236}">
                    <a16:creationId xmlns:a16="http://schemas.microsoft.com/office/drawing/2014/main" id="{CEDF1775-185E-D296-244F-84A0F5E0877A}"/>
                  </a:ext>
                </a:extLst>
              </p:cNvPr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40858;p62">
                <a:extLst>
                  <a:ext uri="{FF2B5EF4-FFF2-40B4-BE49-F238E27FC236}">
                    <a16:creationId xmlns:a16="http://schemas.microsoft.com/office/drawing/2014/main" id="{66F79EFA-CDCB-5303-6E06-ED47EA453511}"/>
                  </a:ext>
                </a:extLst>
              </p:cNvPr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40859;p62">
                <a:extLst>
                  <a:ext uri="{FF2B5EF4-FFF2-40B4-BE49-F238E27FC236}">
                    <a16:creationId xmlns:a16="http://schemas.microsoft.com/office/drawing/2014/main" id="{EED75F00-D526-3877-1943-D9A1C6B6F2E1}"/>
                  </a:ext>
                </a:extLst>
              </p:cNvPr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40860;p62">
                <a:extLst>
                  <a:ext uri="{FF2B5EF4-FFF2-40B4-BE49-F238E27FC236}">
                    <a16:creationId xmlns:a16="http://schemas.microsoft.com/office/drawing/2014/main" id="{B4A17A77-D9BE-C627-F871-FC7C9A62C62D}"/>
                  </a:ext>
                </a:extLst>
              </p:cNvPr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40861;p62">
                <a:extLst>
                  <a:ext uri="{FF2B5EF4-FFF2-40B4-BE49-F238E27FC236}">
                    <a16:creationId xmlns:a16="http://schemas.microsoft.com/office/drawing/2014/main" id="{FB3A7125-1CB3-0B6E-3CCB-DAA601ED3766}"/>
                  </a:ext>
                </a:extLst>
              </p:cNvPr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40862;p62">
                <a:extLst>
                  <a:ext uri="{FF2B5EF4-FFF2-40B4-BE49-F238E27FC236}">
                    <a16:creationId xmlns:a16="http://schemas.microsoft.com/office/drawing/2014/main" id="{9CD620A3-DBAC-2675-7C12-348D61170941}"/>
                  </a:ext>
                </a:extLst>
              </p:cNvPr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40863;p62">
                <a:extLst>
                  <a:ext uri="{FF2B5EF4-FFF2-40B4-BE49-F238E27FC236}">
                    <a16:creationId xmlns:a16="http://schemas.microsoft.com/office/drawing/2014/main" id="{DFE893EA-5CF7-EC41-2673-DF037A673816}"/>
                  </a:ext>
                </a:extLst>
              </p:cNvPr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40864;p62">
                <a:extLst>
                  <a:ext uri="{FF2B5EF4-FFF2-40B4-BE49-F238E27FC236}">
                    <a16:creationId xmlns:a16="http://schemas.microsoft.com/office/drawing/2014/main" id="{C35207D0-C3BB-D88B-275C-FCEE54967C5D}"/>
                  </a:ext>
                </a:extLst>
              </p:cNvPr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40865;p62">
                <a:extLst>
                  <a:ext uri="{FF2B5EF4-FFF2-40B4-BE49-F238E27FC236}">
                    <a16:creationId xmlns:a16="http://schemas.microsoft.com/office/drawing/2014/main" id="{52DBFE8F-E1E5-073A-0103-303CCF558216}"/>
                  </a:ext>
                </a:extLst>
              </p:cNvPr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40866;p62">
                <a:extLst>
                  <a:ext uri="{FF2B5EF4-FFF2-40B4-BE49-F238E27FC236}">
                    <a16:creationId xmlns:a16="http://schemas.microsoft.com/office/drawing/2014/main" id="{0688C785-A950-E0B5-42D8-8ADB6907F5D3}"/>
                  </a:ext>
                </a:extLst>
              </p:cNvPr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40867;p62">
                <a:extLst>
                  <a:ext uri="{FF2B5EF4-FFF2-40B4-BE49-F238E27FC236}">
                    <a16:creationId xmlns:a16="http://schemas.microsoft.com/office/drawing/2014/main" id="{EC24B6B9-9520-F4D6-7A83-4923997A88C2}"/>
                  </a:ext>
                </a:extLst>
              </p:cNvPr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40868;p62">
                <a:extLst>
                  <a:ext uri="{FF2B5EF4-FFF2-40B4-BE49-F238E27FC236}">
                    <a16:creationId xmlns:a16="http://schemas.microsoft.com/office/drawing/2014/main" id="{D9A8503B-13E7-2AA7-207E-822E856067EE}"/>
                  </a:ext>
                </a:extLst>
              </p:cNvPr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40869;p62">
                <a:extLst>
                  <a:ext uri="{FF2B5EF4-FFF2-40B4-BE49-F238E27FC236}">
                    <a16:creationId xmlns:a16="http://schemas.microsoft.com/office/drawing/2014/main" id="{7471D60D-B135-0462-28F9-341A3122F332}"/>
                  </a:ext>
                </a:extLst>
              </p:cNvPr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40870;p62">
                <a:extLst>
                  <a:ext uri="{FF2B5EF4-FFF2-40B4-BE49-F238E27FC236}">
                    <a16:creationId xmlns:a16="http://schemas.microsoft.com/office/drawing/2014/main" id="{91F5244A-8E39-2722-C169-D167187EFC69}"/>
                  </a:ext>
                </a:extLst>
              </p:cNvPr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40871;p62">
                <a:extLst>
                  <a:ext uri="{FF2B5EF4-FFF2-40B4-BE49-F238E27FC236}">
                    <a16:creationId xmlns:a16="http://schemas.microsoft.com/office/drawing/2014/main" id="{5C2DFB1B-ED86-1B50-3E6A-A458B2122F84}"/>
                  </a:ext>
                </a:extLst>
              </p:cNvPr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40872;p62">
                <a:extLst>
                  <a:ext uri="{FF2B5EF4-FFF2-40B4-BE49-F238E27FC236}">
                    <a16:creationId xmlns:a16="http://schemas.microsoft.com/office/drawing/2014/main" id="{FD56138D-3A49-425A-C821-8FAA3C921C36}"/>
                  </a:ext>
                </a:extLst>
              </p:cNvPr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40873;p62">
                <a:extLst>
                  <a:ext uri="{FF2B5EF4-FFF2-40B4-BE49-F238E27FC236}">
                    <a16:creationId xmlns:a16="http://schemas.microsoft.com/office/drawing/2014/main" id="{42D4CF76-D54A-6D01-0F25-B8C7D73F1DC1}"/>
                  </a:ext>
                </a:extLst>
              </p:cNvPr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40874;p62">
                <a:extLst>
                  <a:ext uri="{FF2B5EF4-FFF2-40B4-BE49-F238E27FC236}">
                    <a16:creationId xmlns:a16="http://schemas.microsoft.com/office/drawing/2014/main" id="{E64F9D6C-8E7D-C053-F3B5-966818AED2F5}"/>
                  </a:ext>
                </a:extLst>
              </p:cNvPr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40875;p62">
                <a:extLst>
                  <a:ext uri="{FF2B5EF4-FFF2-40B4-BE49-F238E27FC236}">
                    <a16:creationId xmlns:a16="http://schemas.microsoft.com/office/drawing/2014/main" id="{95EF1899-574E-A49E-9F99-F99676B2E808}"/>
                  </a:ext>
                </a:extLst>
              </p:cNvPr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40876;p62">
                <a:extLst>
                  <a:ext uri="{FF2B5EF4-FFF2-40B4-BE49-F238E27FC236}">
                    <a16:creationId xmlns:a16="http://schemas.microsoft.com/office/drawing/2014/main" id="{522EDA8F-80C4-7305-AB61-468864EA4283}"/>
                  </a:ext>
                </a:extLst>
              </p:cNvPr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40877;p62">
                <a:extLst>
                  <a:ext uri="{FF2B5EF4-FFF2-40B4-BE49-F238E27FC236}">
                    <a16:creationId xmlns:a16="http://schemas.microsoft.com/office/drawing/2014/main" id="{0BE6A153-D959-E7DB-3131-1B5B14ACC08D}"/>
                  </a:ext>
                </a:extLst>
              </p:cNvPr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40878;p62">
                <a:extLst>
                  <a:ext uri="{FF2B5EF4-FFF2-40B4-BE49-F238E27FC236}">
                    <a16:creationId xmlns:a16="http://schemas.microsoft.com/office/drawing/2014/main" id="{D780881E-732F-14A8-610C-7914F1D74F16}"/>
                  </a:ext>
                </a:extLst>
              </p:cNvPr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40879;p62">
                <a:extLst>
                  <a:ext uri="{FF2B5EF4-FFF2-40B4-BE49-F238E27FC236}">
                    <a16:creationId xmlns:a16="http://schemas.microsoft.com/office/drawing/2014/main" id="{8E682B68-F3BD-62A4-A8B8-BBE42C9FE04C}"/>
                  </a:ext>
                </a:extLst>
              </p:cNvPr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40880;p62">
                <a:extLst>
                  <a:ext uri="{FF2B5EF4-FFF2-40B4-BE49-F238E27FC236}">
                    <a16:creationId xmlns:a16="http://schemas.microsoft.com/office/drawing/2014/main" id="{AA6967E1-EC72-0EF7-9E03-6AAE7D88B9EA}"/>
                  </a:ext>
                </a:extLst>
              </p:cNvPr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40881;p62">
                <a:extLst>
                  <a:ext uri="{FF2B5EF4-FFF2-40B4-BE49-F238E27FC236}">
                    <a16:creationId xmlns:a16="http://schemas.microsoft.com/office/drawing/2014/main" id="{2543EAC2-5FC2-0740-3E9D-EC2099C557CC}"/>
                  </a:ext>
                </a:extLst>
              </p:cNvPr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40882;p62">
                <a:extLst>
                  <a:ext uri="{FF2B5EF4-FFF2-40B4-BE49-F238E27FC236}">
                    <a16:creationId xmlns:a16="http://schemas.microsoft.com/office/drawing/2014/main" id="{32003324-710D-4CAC-F1A1-068884828368}"/>
                  </a:ext>
                </a:extLst>
              </p:cNvPr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40883;p62">
                <a:extLst>
                  <a:ext uri="{FF2B5EF4-FFF2-40B4-BE49-F238E27FC236}">
                    <a16:creationId xmlns:a16="http://schemas.microsoft.com/office/drawing/2014/main" id="{BBE7F7FA-5D6F-6D66-8920-FACC3D60CDCA}"/>
                  </a:ext>
                </a:extLst>
              </p:cNvPr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40884;p62">
                <a:extLst>
                  <a:ext uri="{FF2B5EF4-FFF2-40B4-BE49-F238E27FC236}">
                    <a16:creationId xmlns:a16="http://schemas.microsoft.com/office/drawing/2014/main" id="{EF63223A-3D23-BA62-0019-3528E8021BDF}"/>
                  </a:ext>
                </a:extLst>
              </p:cNvPr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40885;p62">
                <a:extLst>
                  <a:ext uri="{FF2B5EF4-FFF2-40B4-BE49-F238E27FC236}">
                    <a16:creationId xmlns:a16="http://schemas.microsoft.com/office/drawing/2014/main" id="{06A0B95E-C676-6509-CB0C-A2D4CCBD9F1A}"/>
                  </a:ext>
                </a:extLst>
              </p:cNvPr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40886;p62">
                <a:extLst>
                  <a:ext uri="{FF2B5EF4-FFF2-40B4-BE49-F238E27FC236}">
                    <a16:creationId xmlns:a16="http://schemas.microsoft.com/office/drawing/2014/main" id="{F8DA6DCF-A064-F1F8-DD52-04BBAB89B9F4}"/>
                  </a:ext>
                </a:extLst>
              </p:cNvPr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40887;p62">
                <a:extLst>
                  <a:ext uri="{FF2B5EF4-FFF2-40B4-BE49-F238E27FC236}">
                    <a16:creationId xmlns:a16="http://schemas.microsoft.com/office/drawing/2014/main" id="{4748E8A0-5607-B907-85DA-76955B5B4CA9}"/>
                  </a:ext>
                </a:extLst>
              </p:cNvPr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40888;p62">
                <a:extLst>
                  <a:ext uri="{FF2B5EF4-FFF2-40B4-BE49-F238E27FC236}">
                    <a16:creationId xmlns:a16="http://schemas.microsoft.com/office/drawing/2014/main" id="{7052DE0D-C5FC-0CCF-7C04-0A1F4E62F1CE}"/>
                  </a:ext>
                </a:extLst>
              </p:cNvPr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40889;p62">
                <a:extLst>
                  <a:ext uri="{FF2B5EF4-FFF2-40B4-BE49-F238E27FC236}">
                    <a16:creationId xmlns:a16="http://schemas.microsoft.com/office/drawing/2014/main" id="{4272B401-8CD7-4A21-4548-1DFD3802836D}"/>
                  </a:ext>
                </a:extLst>
              </p:cNvPr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40890;p62">
                <a:extLst>
                  <a:ext uri="{FF2B5EF4-FFF2-40B4-BE49-F238E27FC236}">
                    <a16:creationId xmlns:a16="http://schemas.microsoft.com/office/drawing/2014/main" id="{2F2DF3BE-616D-7068-5B04-BD0CBF467248}"/>
                  </a:ext>
                </a:extLst>
              </p:cNvPr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40891;p62">
                <a:extLst>
                  <a:ext uri="{FF2B5EF4-FFF2-40B4-BE49-F238E27FC236}">
                    <a16:creationId xmlns:a16="http://schemas.microsoft.com/office/drawing/2014/main" id="{59E52107-F710-F09B-FFB3-0F6B65CFBC04}"/>
                  </a:ext>
                </a:extLst>
              </p:cNvPr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40892;p62">
                <a:extLst>
                  <a:ext uri="{FF2B5EF4-FFF2-40B4-BE49-F238E27FC236}">
                    <a16:creationId xmlns:a16="http://schemas.microsoft.com/office/drawing/2014/main" id="{AF65847C-6C00-B9CC-9539-29960F050C32}"/>
                  </a:ext>
                </a:extLst>
              </p:cNvPr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40893;p62">
                <a:extLst>
                  <a:ext uri="{FF2B5EF4-FFF2-40B4-BE49-F238E27FC236}">
                    <a16:creationId xmlns:a16="http://schemas.microsoft.com/office/drawing/2014/main" id="{19726477-EDBD-CF5D-59DB-349EF210166D}"/>
                  </a:ext>
                </a:extLst>
              </p:cNvPr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1" name="Google Shape;40894;p62">
              <a:extLst>
                <a:ext uri="{FF2B5EF4-FFF2-40B4-BE49-F238E27FC236}">
                  <a16:creationId xmlns:a16="http://schemas.microsoft.com/office/drawing/2014/main" id="{8AC1B308-32DC-91D9-545E-A4C216173F66}"/>
                </a:ext>
              </a:extLst>
            </p:cNvPr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2" name="Google Shape;40895;p62">
              <a:extLst>
                <a:ext uri="{FF2B5EF4-FFF2-40B4-BE49-F238E27FC236}">
                  <a16:creationId xmlns:a16="http://schemas.microsoft.com/office/drawing/2014/main" id="{0E196060-AA04-01A0-AE77-17711F195D6A}"/>
                </a:ext>
              </a:extLst>
            </p:cNvPr>
            <p:cNvGrpSpPr/>
            <p:nvPr/>
          </p:nvGrpSpPr>
          <p:grpSpPr>
            <a:xfrm>
              <a:off x="4851507" y="3282979"/>
              <a:ext cx="1028755" cy="669306"/>
              <a:chOff x="2732000" y="1526850"/>
              <a:chExt cx="1783250" cy="1160175"/>
            </a:xfrm>
          </p:grpSpPr>
          <p:sp>
            <p:nvSpPr>
              <p:cNvPr id="343" name="Google Shape;40896;p62">
                <a:extLst>
                  <a:ext uri="{FF2B5EF4-FFF2-40B4-BE49-F238E27FC236}">
                    <a16:creationId xmlns:a16="http://schemas.microsoft.com/office/drawing/2014/main" id="{7A497CFF-39DA-4CF9-FE63-6731D980ADCE}"/>
                  </a:ext>
                </a:extLst>
              </p:cNvPr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40897;p62">
                <a:extLst>
                  <a:ext uri="{FF2B5EF4-FFF2-40B4-BE49-F238E27FC236}">
                    <a16:creationId xmlns:a16="http://schemas.microsoft.com/office/drawing/2014/main" id="{B89551E8-9C44-20CE-34FE-70129082A45F}"/>
                  </a:ext>
                </a:extLst>
              </p:cNvPr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40898;p62">
                <a:extLst>
                  <a:ext uri="{FF2B5EF4-FFF2-40B4-BE49-F238E27FC236}">
                    <a16:creationId xmlns:a16="http://schemas.microsoft.com/office/drawing/2014/main" id="{DF29E6B3-0C19-25E3-5D54-DEBFB00BD83A}"/>
                  </a:ext>
                </a:extLst>
              </p:cNvPr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40899;p62">
                <a:extLst>
                  <a:ext uri="{FF2B5EF4-FFF2-40B4-BE49-F238E27FC236}">
                    <a16:creationId xmlns:a16="http://schemas.microsoft.com/office/drawing/2014/main" id="{8FEE72ED-1B08-D74F-6FE8-7B9EBBC0F2CF}"/>
                  </a:ext>
                </a:extLst>
              </p:cNvPr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40900;p62">
                <a:extLst>
                  <a:ext uri="{FF2B5EF4-FFF2-40B4-BE49-F238E27FC236}">
                    <a16:creationId xmlns:a16="http://schemas.microsoft.com/office/drawing/2014/main" id="{92905966-48A7-B7BB-1D9C-A494F4673AB1}"/>
                  </a:ext>
                </a:extLst>
              </p:cNvPr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40901;p62">
                <a:extLst>
                  <a:ext uri="{FF2B5EF4-FFF2-40B4-BE49-F238E27FC236}">
                    <a16:creationId xmlns:a16="http://schemas.microsoft.com/office/drawing/2014/main" id="{A93A5190-155A-6642-1218-0F4E5D0BF3D5}"/>
                  </a:ext>
                </a:extLst>
              </p:cNvPr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40902;p62">
                <a:extLst>
                  <a:ext uri="{FF2B5EF4-FFF2-40B4-BE49-F238E27FC236}">
                    <a16:creationId xmlns:a16="http://schemas.microsoft.com/office/drawing/2014/main" id="{90FFE192-D9E0-67BB-61A1-DF6ED538886F}"/>
                  </a:ext>
                </a:extLst>
              </p:cNvPr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40903;p62">
                <a:extLst>
                  <a:ext uri="{FF2B5EF4-FFF2-40B4-BE49-F238E27FC236}">
                    <a16:creationId xmlns:a16="http://schemas.microsoft.com/office/drawing/2014/main" id="{02591418-1249-D6E3-C40B-E09C782A0C0B}"/>
                  </a:ext>
                </a:extLst>
              </p:cNvPr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40904;p62">
                <a:extLst>
                  <a:ext uri="{FF2B5EF4-FFF2-40B4-BE49-F238E27FC236}">
                    <a16:creationId xmlns:a16="http://schemas.microsoft.com/office/drawing/2014/main" id="{06186D8B-B7B9-7D3C-BDD7-B266DF2E28AF}"/>
                  </a:ext>
                </a:extLst>
              </p:cNvPr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40905;p62">
                <a:extLst>
                  <a:ext uri="{FF2B5EF4-FFF2-40B4-BE49-F238E27FC236}">
                    <a16:creationId xmlns:a16="http://schemas.microsoft.com/office/drawing/2014/main" id="{80040FD3-42E3-C025-1D4C-E1991C8706E4}"/>
                  </a:ext>
                </a:extLst>
              </p:cNvPr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40906;p62">
                <a:extLst>
                  <a:ext uri="{FF2B5EF4-FFF2-40B4-BE49-F238E27FC236}">
                    <a16:creationId xmlns:a16="http://schemas.microsoft.com/office/drawing/2014/main" id="{C6F38B11-322D-988C-93CB-FC446FD118CE}"/>
                  </a:ext>
                </a:extLst>
              </p:cNvPr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40907;p62">
                <a:extLst>
                  <a:ext uri="{FF2B5EF4-FFF2-40B4-BE49-F238E27FC236}">
                    <a16:creationId xmlns:a16="http://schemas.microsoft.com/office/drawing/2014/main" id="{947C89A9-B4D4-9031-C692-F4BD2BEA9830}"/>
                  </a:ext>
                </a:extLst>
              </p:cNvPr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40908;p62">
                <a:extLst>
                  <a:ext uri="{FF2B5EF4-FFF2-40B4-BE49-F238E27FC236}">
                    <a16:creationId xmlns:a16="http://schemas.microsoft.com/office/drawing/2014/main" id="{876AA02C-0E12-E1E4-AB27-F858092020B6}"/>
                  </a:ext>
                </a:extLst>
              </p:cNvPr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40909;p62">
                <a:extLst>
                  <a:ext uri="{FF2B5EF4-FFF2-40B4-BE49-F238E27FC236}">
                    <a16:creationId xmlns:a16="http://schemas.microsoft.com/office/drawing/2014/main" id="{9D64D284-868A-E117-A86C-D700D116B3CA}"/>
                  </a:ext>
                </a:extLst>
              </p:cNvPr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40910;p62">
                <a:extLst>
                  <a:ext uri="{FF2B5EF4-FFF2-40B4-BE49-F238E27FC236}">
                    <a16:creationId xmlns:a16="http://schemas.microsoft.com/office/drawing/2014/main" id="{F7D2F2F2-93F4-40AA-BBDA-9BF115284BEB}"/>
                  </a:ext>
                </a:extLst>
              </p:cNvPr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40911;p62">
                <a:extLst>
                  <a:ext uri="{FF2B5EF4-FFF2-40B4-BE49-F238E27FC236}">
                    <a16:creationId xmlns:a16="http://schemas.microsoft.com/office/drawing/2014/main" id="{748D02DF-18A0-DEA0-ABBC-10B857213A10}"/>
                  </a:ext>
                </a:extLst>
              </p:cNvPr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40912;p62">
                <a:extLst>
                  <a:ext uri="{FF2B5EF4-FFF2-40B4-BE49-F238E27FC236}">
                    <a16:creationId xmlns:a16="http://schemas.microsoft.com/office/drawing/2014/main" id="{6BDF91C2-6995-13D7-9FDB-2C5797B884D5}"/>
                  </a:ext>
                </a:extLst>
              </p:cNvPr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40913;p62">
                <a:extLst>
                  <a:ext uri="{FF2B5EF4-FFF2-40B4-BE49-F238E27FC236}">
                    <a16:creationId xmlns:a16="http://schemas.microsoft.com/office/drawing/2014/main" id="{B078B60D-E8A8-1FD2-C126-872C5422C582}"/>
                  </a:ext>
                </a:extLst>
              </p:cNvPr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40914;p62">
                <a:extLst>
                  <a:ext uri="{FF2B5EF4-FFF2-40B4-BE49-F238E27FC236}">
                    <a16:creationId xmlns:a16="http://schemas.microsoft.com/office/drawing/2014/main" id="{6C1B39AC-6F68-99CC-7E69-83076286E5DE}"/>
                  </a:ext>
                </a:extLst>
              </p:cNvPr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40915;p62">
                <a:extLst>
                  <a:ext uri="{FF2B5EF4-FFF2-40B4-BE49-F238E27FC236}">
                    <a16:creationId xmlns:a16="http://schemas.microsoft.com/office/drawing/2014/main" id="{5B62295E-7C10-4F0F-27A7-3C56E499C90C}"/>
                  </a:ext>
                </a:extLst>
              </p:cNvPr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40916;p62">
                <a:extLst>
                  <a:ext uri="{FF2B5EF4-FFF2-40B4-BE49-F238E27FC236}">
                    <a16:creationId xmlns:a16="http://schemas.microsoft.com/office/drawing/2014/main" id="{302A0F83-90DE-A97B-83F7-0966E08BEC72}"/>
                  </a:ext>
                </a:extLst>
              </p:cNvPr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40917;p62">
                <a:extLst>
                  <a:ext uri="{FF2B5EF4-FFF2-40B4-BE49-F238E27FC236}">
                    <a16:creationId xmlns:a16="http://schemas.microsoft.com/office/drawing/2014/main" id="{9B11FAD3-38A0-0101-998D-5BEDDBD68B27}"/>
                  </a:ext>
                </a:extLst>
              </p:cNvPr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40918;p62">
                <a:extLst>
                  <a:ext uri="{FF2B5EF4-FFF2-40B4-BE49-F238E27FC236}">
                    <a16:creationId xmlns:a16="http://schemas.microsoft.com/office/drawing/2014/main" id="{83B366CF-BFB0-C8C9-E4EB-AAB45545969E}"/>
                  </a:ext>
                </a:extLst>
              </p:cNvPr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40919;p62">
                <a:extLst>
                  <a:ext uri="{FF2B5EF4-FFF2-40B4-BE49-F238E27FC236}">
                    <a16:creationId xmlns:a16="http://schemas.microsoft.com/office/drawing/2014/main" id="{2C9199EE-9C6F-D91A-52C4-9FEB09941158}"/>
                  </a:ext>
                </a:extLst>
              </p:cNvPr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40920;p62">
                <a:extLst>
                  <a:ext uri="{FF2B5EF4-FFF2-40B4-BE49-F238E27FC236}">
                    <a16:creationId xmlns:a16="http://schemas.microsoft.com/office/drawing/2014/main" id="{F4E4D3AD-2715-EFC3-F9F7-73392A834BB3}"/>
                  </a:ext>
                </a:extLst>
              </p:cNvPr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40921;p62">
                <a:extLst>
                  <a:ext uri="{FF2B5EF4-FFF2-40B4-BE49-F238E27FC236}">
                    <a16:creationId xmlns:a16="http://schemas.microsoft.com/office/drawing/2014/main" id="{F230275C-FF5F-FC1B-DA5A-FCB28A15B17E}"/>
                  </a:ext>
                </a:extLst>
              </p:cNvPr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40922;p62">
                <a:extLst>
                  <a:ext uri="{FF2B5EF4-FFF2-40B4-BE49-F238E27FC236}">
                    <a16:creationId xmlns:a16="http://schemas.microsoft.com/office/drawing/2014/main" id="{979096F9-D7C0-E2F4-5CF7-C14BA91A4694}"/>
                  </a:ext>
                </a:extLst>
              </p:cNvPr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40923;p62">
                <a:extLst>
                  <a:ext uri="{FF2B5EF4-FFF2-40B4-BE49-F238E27FC236}">
                    <a16:creationId xmlns:a16="http://schemas.microsoft.com/office/drawing/2014/main" id="{7B935129-F87F-6FBA-E333-8CC3F8FCAA70}"/>
                  </a:ext>
                </a:extLst>
              </p:cNvPr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40924;p62">
                <a:extLst>
                  <a:ext uri="{FF2B5EF4-FFF2-40B4-BE49-F238E27FC236}">
                    <a16:creationId xmlns:a16="http://schemas.microsoft.com/office/drawing/2014/main" id="{FA9DBBF6-A999-9BCF-105A-10C97AECED9B}"/>
                  </a:ext>
                </a:extLst>
              </p:cNvPr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40925;p62">
                <a:extLst>
                  <a:ext uri="{FF2B5EF4-FFF2-40B4-BE49-F238E27FC236}">
                    <a16:creationId xmlns:a16="http://schemas.microsoft.com/office/drawing/2014/main" id="{7E8768F7-B910-7855-DFE9-D1556448E2E7}"/>
                  </a:ext>
                </a:extLst>
              </p:cNvPr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40926;p62">
                <a:extLst>
                  <a:ext uri="{FF2B5EF4-FFF2-40B4-BE49-F238E27FC236}">
                    <a16:creationId xmlns:a16="http://schemas.microsoft.com/office/drawing/2014/main" id="{25C39A93-DC27-E371-E12A-C773DD1F99B7}"/>
                  </a:ext>
                </a:extLst>
              </p:cNvPr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40927;p62">
                <a:extLst>
                  <a:ext uri="{FF2B5EF4-FFF2-40B4-BE49-F238E27FC236}">
                    <a16:creationId xmlns:a16="http://schemas.microsoft.com/office/drawing/2014/main" id="{D81565F2-1BE3-FF31-0789-9ED7C448D08D}"/>
                  </a:ext>
                </a:extLst>
              </p:cNvPr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40928;p62">
                <a:extLst>
                  <a:ext uri="{FF2B5EF4-FFF2-40B4-BE49-F238E27FC236}">
                    <a16:creationId xmlns:a16="http://schemas.microsoft.com/office/drawing/2014/main" id="{F62CC71F-1A7E-48DC-7531-882D129B3B8E}"/>
                  </a:ext>
                </a:extLst>
              </p:cNvPr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40929;p62">
                <a:extLst>
                  <a:ext uri="{FF2B5EF4-FFF2-40B4-BE49-F238E27FC236}">
                    <a16:creationId xmlns:a16="http://schemas.microsoft.com/office/drawing/2014/main" id="{561ACACF-47E8-6912-60C6-56B2E33DA838}"/>
                  </a:ext>
                </a:extLst>
              </p:cNvPr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40930;p62">
                <a:extLst>
                  <a:ext uri="{FF2B5EF4-FFF2-40B4-BE49-F238E27FC236}">
                    <a16:creationId xmlns:a16="http://schemas.microsoft.com/office/drawing/2014/main" id="{40AD1D75-DC0A-3573-C705-2336D1B4AE53}"/>
                  </a:ext>
                </a:extLst>
              </p:cNvPr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40931;p62">
                <a:extLst>
                  <a:ext uri="{FF2B5EF4-FFF2-40B4-BE49-F238E27FC236}">
                    <a16:creationId xmlns:a16="http://schemas.microsoft.com/office/drawing/2014/main" id="{70BA4C9A-131E-BEDB-575A-DF3C335A577E}"/>
                  </a:ext>
                </a:extLst>
              </p:cNvPr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8" name="TextBox 317">
            <a:extLst>
              <a:ext uri="{FF2B5EF4-FFF2-40B4-BE49-F238E27FC236}">
                <a16:creationId xmlns:a16="http://schemas.microsoft.com/office/drawing/2014/main" id="{BEB23CDF-DFC0-3DF7-370B-EF2EFDCC622B}"/>
              </a:ext>
            </a:extLst>
          </p:cNvPr>
          <p:cNvSpPr txBox="1"/>
          <p:nvPr/>
        </p:nvSpPr>
        <p:spPr>
          <a:xfrm>
            <a:off x="431220" y="1790735"/>
            <a:ext cx="5528266" cy="23655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Светлая и темная тема</a:t>
            </a: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ru-RU" sz="2600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Адаптивная верстка</a:t>
            </a:r>
            <a:endParaRPr kumimoji="0" lang="ru-RU" sz="260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2600" dirty="0" err="1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Пасхалка</a:t>
            </a:r>
            <a:endParaRPr kumimoji="0" lang="ru-RU" sz="260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Анимация </a:t>
            </a:r>
          </a:p>
        </p:txBody>
      </p:sp>
    </p:spTree>
    <p:extLst>
      <p:ext uri="{BB962C8B-B14F-4D97-AF65-F5344CB8AC3E}">
        <p14:creationId xmlns:p14="http://schemas.microsoft.com/office/powerpoint/2010/main" val="410429449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Почему я решил создать такое приложение</a:t>
            </a:r>
            <a:r>
              <a:rPr lang="en-US" dirty="0"/>
              <a:t>?</a:t>
            </a:r>
            <a:endParaRPr lang="ru-RU" dirty="0"/>
          </a:p>
        </p:txBody>
      </p:sp>
      <p:grpSp>
        <p:nvGrpSpPr>
          <p:cNvPr id="154" name="Google Shape;290;p18">
            <a:extLst>
              <a:ext uri="{FF2B5EF4-FFF2-40B4-BE49-F238E27FC236}">
                <a16:creationId xmlns:a16="http://schemas.microsoft.com/office/drawing/2014/main" id="{278CD74B-CFF6-2261-6BEE-ADEEE75A51EA}"/>
              </a:ext>
            </a:extLst>
          </p:cNvPr>
          <p:cNvGrpSpPr/>
          <p:nvPr/>
        </p:nvGrpSpPr>
        <p:grpSpPr>
          <a:xfrm>
            <a:off x="6415383" y="1067427"/>
            <a:ext cx="1890900" cy="741850"/>
            <a:chOff x="6013538" y="1063640"/>
            <a:chExt cx="1890900" cy="741850"/>
          </a:xfrm>
        </p:grpSpPr>
        <p:sp>
          <p:nvSpPr>
            <p:cNvPr id="155" name="Google Shape;291;p18">
              <a:extLst>
                <a:ext uri="{FF2B5EF4-FFF2-40B4-BE49-F238E27FC236}">
                  <a16:creationId xmlns:a16="http://schemas.microsoft.com/office/drawing/2014/main" id="{D9807B3B-3897-A3C3-FBB1-26290E02C130}"/>
                </a:ext>
              </a:extLst>
            </p:cNvPr>
            <p:cNvSpPr txBox="1"/>
            <p:nvPr/>
          </p:nvSpPr>
          <p:spPr>
            <a:xfrm flipH="1">
              <a:off x="6013538" y="1063640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6" name="Google Shape;292;p18">
              <a:extLst>
                <a:ext uri="{FF2B5EF4-FFF2-40B4-BE49-F238E27FC236}">
                  <a16:creationId xmlns:a16="http://schemas.microsoft.com/office/drawing/2014/main" id="{8CCECDDD-A7DF-EFB3-E909-08AF15B74A30}"/>
                </a:ext>
              </a:extLst>
            </p:cNvPr>
            <p:cNvSpPr txBox="1"/>
            <p:nvPr/>
          </p:nvSpPr>
          <p:spPr>
            <a:xfrm flipH="1">
              <a:off x="6013538" y="1278390"/>
              <a:ext cx="18909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Die Venus ist fast so groß wie die Erde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90;p18">
            <a:extLst>
              <a:ext uri="{FF2B5EF4-FFF2-40B4-BE49-F238E27FC236}">
                <a16:creationId xmlns:a16="http://schemas.microsoft.com/office/drawing/2014/main" id="{65D1C267-87EF-D202-891D-84EB84C3AF5E}"/>
              </a:ext>
            </a:extLst>
          </p:cNvPr>
          <p:cNvGrpSpPr/>
          <p:nvPr/>
        </p:nvGrpSpPr>
        <p:grpSpPr>
          <a:xfrm>
            <a:off x="6567783" y="1219827"/>
            <a:ext cx="1890900" cy="741850"/>
            <a:chOff x="6013538" y="1063640"/>
            <a:chExt cx="1890900" cy="741850"/>
          </a:xfrm>
        </p:grpSpPr>
        <p:sp>
          <p:nvSpPr>
            <p:cNvPr id="215" name="Google Shape;291;p18">
              <a:extLst>
                <a:ext uri="{FF2B5EF4-FFF2-40B4-BE49-F238E27FC236}">
                  <a16:creationId xmlns:a16="http://schemas.microsoft.com/office/drawing/2014/main" id="{26EC5C51-96DC-D6FF-EBD1-A600038EEF41}"/>
                </a:ext>
              </a:extLst>
            </p:cNvPr>
            <p:cNvSpPr txBox="1"/>
            <p:nvPr/>
          </p:nvSpPr>
          <p:spPr>
            <a:xfrm flipH="1">
              <a:off x="6013538" y="1063640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16" name="Google Shape;292;p18">
              <a:extLst>
                <a:ext uri="{FF2B5EF4-FFF2-40B4-BE49-F238E27FC236}">
                  <a16:creationId xmlns:a16="http://schemas.microsoft.com/office/drawing/2014/main" id="{9FBB8F04-B4B9-0755-1B35-1385EDDEDC82}"/>
                </a:ext>
              </a:extLst>
            </p:cNvPr>
            <p:cNvSpPr txBox="1"/>
            <p:nvPr/>
          </p:nvSpPr>
          <p:spPr>
            <a:xfrm flipH="1">
              <a:off x="6013538" y="1278390"/>
              <a:ext cx="18909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Die Vnus ist fast so groß wie die Erde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72" name="Google Shape;293;p18">
            <a:extLst>
              <a:ext uri="{FF2B5EF4-FFF2-40B4-BE49-F238E27FC236}">
                <a16:creationId xmlns:a16="http://schemas.microsoft.com/office/drawing/2014/main" id="{F8CD0930-F49A-E016-4FC0-AC39FC57F311}"/>
              </a:ext>
            </a:extLst>
          </p:cNvPr>
          <p:cNvSpPr/>
          <p:nvPr/>
        </p:nvSpPr>
        <p:spPr>
          <a:xfrm>
            <a:off x="8268715" y="4553238"/>
            <a:ext cx="3159162" cy="781527"/>
          </a:xfrm>
          <a:prstGeom prst="roundRect">
            <a:avLst>
              <a:gd name="adj" fmla="val 50000"/>
            </a:avLst>
          </a:pr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  <p:grpSp>
        <p:nvGrpSpPr>
          <p:cNvPr id="273" name="Google Shape;294;p18">
            <a:extLst>
              <a:ext uri="{FF2B5EF4-FFF2-40B4-BE49-F238E27FC236}">
                <a16:creationId xmlns:a16="http://schemas.microsoft.com/office/drawing/2014/main" id="{2A8EAFE4-548F-F2EF-D1C7-2C9809CE9C7D}"/>
              </a:ext>
            </a:extLst>
          </p:cNvPr>
          <p:cNvGrpSpPr/>
          <p:nvPr/>
        </p:nvGrpSpPr>
        <p:grpSpPr>
          <a:xfrm>
            <a:off x="-2260065" y="2969060"/>
            <a:ext cx="2490001" cy="670426"/>
            <a:chOff x="5414437" y="2008402"/>
            <a:chExt cx="2490001" cy="670426"/>
          </a:xfrm>
        </p:grpSpPr>
        <p:sp>
          <p:nvSpPr>
            <p:cNvPr id="274" name="Google Shape;295;p18">
              <a:extLst>
                <a:ext uri="{FF2B5EF4-FFF2-40B4-BE49-F238E27FC236}">
                  <a16:creationId xmlns:a16="http://schemas.microsoft.com/office/drawing/2014/main" id="{2C53D823-B3A5-8DA4-4ECE-65D265A8D9D3}"/>
                </a:ext>
              </a:extLst>
            </p:cNvPr>
            <p:cNvSpPr txBox="1"/>
            <p:nvPr/>
          </p:nvSpPr>
          <p:spPr>
            <a:xfrm flipH="1">
              <a:off x="6013538" y="2008402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75" name="Google Shape;296;p18">
              <a:extLst>
                <a:ext uri="{FF2B5EF4-FFF2-40B4-BE49-F238E27FC236}">
                  <a16:creationId xmlns:a16="http://schemas.microsoft.com/office/drawing/2014/main" id="{CE5FBE10-7FAC-D5BA-60C5-3B6A0887598E}"/>
                </a:ext>
              </a:extLst>
            </p:cNvPr>
            <p:cNvSpPr txBox="1"/>
            <p:nvPr/>
          </p:nvSpPr>
          <p:spPr>
            <a:xfrm flipH="1">
              <a:off x="5414437" y="2151728"/>
              <a:ext cx="18909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76" name="Google Shape;297;p18">
            <a:extLst>
              <a:ext uri="{FF2B5EF4-FFF2-40B4-BE49-F238E27FC236}">
                <a16:creationId xmlns:a16="http://schemas.microsoft.com/office/drawing/2014/main" id="{D0173893-1687-CB6D-CAC8-D5D4ED620C31}"/>
              </a:ext>
            </a:extLst>
          </p:cNvPr>
          <p:cNvSpPr/>
          <p:nvPr/>
        </p:nvSpPr>
        <p:spPr>
          <a:xfrm>
            <a:off x="1188711" y="4859077"/>
            <a:ext cx="3246115" cy="781527"/>
          </a:xfrm>
          <a:prstGeom prst="roundRect">
            <a:avLst>
              <a:gd name="adj" fmla="val 50000"/>
            </a:avLst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sz="18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Голосовые помощники не помогают </a:t>
            </a: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A344FBCD-A3EA-41C8-D362-3330AD8C6F7A}"/>
              </a:ext>
            </a:extLst>
          </p:cNvPr>
          <p:cNvSpPr txBox="1"/>
          <p:nvPr/>
        </p:nvSpPr>
        <p:spPr>
          <a:xfrm>
            <a:off x="8411540" y="4603509"/>
            <a:ext cx="28735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Актуально по статистике запросов в Яндексе </a:t>
            </a: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6" name="Google Shape;5896;p94">
            <a:extLst>
              <a:ext uri="{FF2B5EF4-FFF2-40B4-BE49-F238E27FC236}">
                <a16:creationId xmlns:a16="http://schemas.microsoft.com/office/drawing/2014/main" id="{669CD822-B9DA-7134-F8BD-5D56C8375EE3}"/>
              </a:ext>
            </a:extLst>
          </p:cNvPr>
          <p:cNvGrpSpPr/>
          <p:nvPr/>
        </p:nvGrpSpPr>
        <p:grpSpPr>
          <a:xfrm>
            <a:off x="4463280" y="1701268"/>
            <a:ext cx="3408724" cy="3286960"/>
            <a:chOff x="1706087" y="2092648"/>
            <a:chExt cx="660904" cy="637296"/>
          </a:xfrm>
        </p:grpSpPr>
        <p:sp>
          <p:nvSpPr>
            <p:cNvPr id="47" name="Google Shape;5897;p94">
              <a:extLst>
                <a:ext uri="{FF2B5EF4-FFF2-40B4-BE49-F238E27FC236}">
                  <a16:creationId xmlns:a16="http://schemas.microsoft.com/office/drawing/2014/main" id="{F7584617-8AD0-3DFC-4387-907405C9E14C}"/>
                </a:ext>
              </a:extLst>
            </p:cNvPr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8" name="Google Shape;5898;p94">
              <a:extLst>
                <a:ext uri="{FF2B5EF4-FFF2-40B4-BE49-F238E27FC236}">
                  <a16:creationId xmlns:a16="http://schemas.microsoft.com/office/drawing/2014/main" id="{BBC696E1-DC87-1148-3583-15164F92EA9D}"/>
                </a:ext>
              </a:extLst>
            </p:cNvPr>
            <p:cNvGrpSpPr/>
            <p:nvPr/>
          </p:nvGrpSpPr>
          <p:grpSpPr>
            <a:xfrm>
              <a:off x="1706087" y="2092648"/>
              <a:ext cx="660904" cy="575241"/>
              <a:chOff x="1706087" y="2092648"/>
              <a:chExt cx="660904" cy="575241"/>
            </a:xfrm>
          </p:grpSpPr>
          <p:sp>
            <p:nvSpPr>
              <p:cNvPr id="50" name="Google Shape;5900;p94">
                <a:extLst>
                  <a:ext uri="{FF2B5EF4-FFF2-40B4-BE49-F238E27FC236}">
                    <a16:creationId xmlns:a16="http://schemas.microsoft.com/office/drawing/2014/main" id="{0466F69A-DFD1-4F63-C3A7-C691CB3823B1}"/>
                  </a:ext>
                </a:extLst>
              </p:cNvPr>
              <p:cNvSpPr/>
              <p:nvPr/>
            </p:nvSpPr>
            <p:spPr>
              <a:xfrm>
                <a:off x="1706087" y="2390516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5899;p94">
                <a:extLst>
                  <a:ext uri="{FF2B5EF4-FFF2-40B4-BE49-F238E27FC236}">
                    <a16:creationId xmlns:a16="http://schemas.microsoft.com/office/drawing/2014/main" id="{CB8D45D3-2E7A-DD52-8C66-FA82F92CC2C1}"/>
                  </a:ext>
                </a:extLst>
              </p:cNvPr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5901;p94">
                <a:extLst>
                  <a:ext uri="{FF2B5EF4-FFF2-40B4-BE49-F238E27FC236}">
                    <a16:creationId xmlns:a16="http://schemas.microsoft.com/office/drawing/2014/main" id="{EDB003E4-DF60-7885-DD1E-13235D080595}"/>
                  </a:ext>
                </a:extLst>
              </p:cNvPr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" name="Google Shape;258;p18">
            <a:extLst>
              <a:ext uri="{FF2B5EF4-FFF2-40B4-BE49-F238E27FC236}">
                <a16:creationId xmlns:a16="http://schemas.microsoft.com/office/drawing/2014/main" id="{8E0EE907-B6DC-6E54-1B57-28B4D68B83FE}"/>
              </a:ext>
            </a:extLst>
          </p:cNvPr>
          <p:cNvGrpSpPr/>
          <p:nvPr/>
        </p:nvGrpSpPr>
        <p:grpSpPr>
          <a:xfrm>
            <a:off x="5868188" y="1843501"/>
            <a:ext cx="575656" cy="668874"/>
            <a:chOff x="5918900" y="2041375"/>
            <a:chExt cx="1351875" cy="1569675"/>
          </a:xfrm>
        </p:grpSpPr>
        <p:sp>
          <p:nvSpPr>
            <p:cNvPr id="53" name="Google Shape;259;p18">
              <a:extLst>
                <a:ext uri="{FF2B5EF4-FFF2-40B4-BE49-F238E27FC236}">
                  <a16:creationId xmlns:a16="http://schemas.microsoft.com/office/drawing/2014/main" id="{66FD31C9-4D4D-F9AA-0BE1-642247AC6767}"/>
                </a:ext>
              </a:extLst>
            </p:cNvPr>
            <p:cNvSpPr/>
            <p:nvPr/>
          </p:nvSpPr>
          <p:spPr>
            <a:xfrm>
              <a:off x="5918900" y="2041375"/>
              <a:ext cx="1351875" cy="1569675"/>
            </a:xfrm>
            <a:custGeom>
              <a:avLst/>
              <a:gdLst/>
              <a:ahLst/>
              <a:cxnLst/>
              <a:rect l="l" t="t" r="r" b="b"/>
              <a:pathLst>
                <a:path w="54075" h="62787" extrusionOk="0">
                  <a:moveTo>
                    <a:pt x="9080" y="7359"/>
                  </a:moveTo>
                  <a:lnTo>
                    <a:pt x="9080" y="10030"/>
                  </a:lnTo>
                  <a:cubicBezTo>
                    <a:pt x="9080" y="14224"/>
                    <a:pt x="9617" y="18285"/>
                    <a:pt x="10633" y="22001"/>
                  </a:cubicBezTo>
                  <a:cubicBezTo>
                    <a:pt x="6645" y="18852"/>
                    <a:pt x="3900" y="14275"/>
                    <a:pt x="3083" y="9220"/>
                  </a:cubicBezTo>
                  <a:cubicBezTo>
                    <a:pt x="3002" y="8757"/>
                    <a:pt x="3135" y="8301"/>
                    <a:pt x="3444" y="7940"/>
                  </a:cubicBezTo>
                  <a:cubicBezTo>
                    <a:pt x="3753" y="7572"/>
                    <a:pt x="4209" y="7359"/>
                    <a:pt x="4695" y="7359"/>
                  </a:cubicBezTo>
                  <a:close/>
                  <a:moveTo>
                    <a:pt x="49380" y="7359"/>
                  </a:moveTo>
                  <a:cubicBezTo>
                    <a:pt x="49859" y="7359"/>
                    <a:pt x="50315" y="7572"/>
                    <a:pt x="50631" y="7940"/>
                  </a:cubicBezTo>
                  <a:cubicBezTo>
                    <a:pt x="50940" y="8301"/>
                    <a:pt x="51065" y="8757"/>
                    <a:pt x="50992" y="9220"/>
                  </a:cubicBezTo>
                  <a:cubicBezTo>
                    <a:pt x="50168" y="14275"/>
                    <a:pt x="47423" y="18852"/>
                    <a:pt x="43442" y="22001"/>
                  </a:cubicBezTo>
                  <a:cubicBezTo>
                    <a:pt x="44450" y="18285"/>
                    <a:pt x="44988" y="14224"/>
                    <a:pt x="44988" y="10030"/>
                  </a:cubicBezTo>
                  <a:lnTo>
                    <a:pt x="44988" y="7359"/>
                  </a:lnTo>
                  <a:close/>
                  <a:moveTo>
                    <a:pt x="41912" y="2907"/>
                  </a:moveTo>
                  <a:cubicBezTo>
                    <a:pt x="42008" y="2907"/>
                    <a:pt x="42081" y="2981"/>
                    <a:pt x="42081" y="3076"/>
                  </a:cubicBezTo>
                  <a:lnTo>
                    <a:pt x="42081" y="10030"/>
                  </a:lnTo>
                  <a:cubicBezTo>
                    <a:pt x="42081" y="17189"/>
                    <a:pt x="40440" y="23900"/>
                    <a:pt x="37453" y="28925"/>
                  </a:cubicBezTo>
                  <a:cubicBezTo>
                    <a:pt x="34613" y="33708"/>
                    <a:pt x="30912" y="36342"/>
                    <a:pt x="27034" y="36342"/>
                  </a:cubicBezTo>
                  <a:cubicBezTo>
                    <a:pt x="23164" y="36342"/>
                    <a:pt x="19462" y="33708"/>
                    <a:pt x="16615" y="28925"/>
                  </a:cubicBezTo>
                  <a:cubicBezTo>
                    <a:pt x="13635" y="23900"/>
                    <a:pt x="11987" y="17189"/>
                    <a:pt x="11987" y="10030"/>
                  </a:cubicBezTo>
                  <a:lnTo>
                    <a:pt x="11987" y="3076"/>
                  </a:lnTo>
                  <a:cubicBezTo>
                    <a:pt x="11987" y="2981"/>
                    <a:pt x="12068" y="2907"/>
                    <a:pt x="12163" y="2907"/>
                  </a:cubicBezTo>
                  <a:close/>
                  <a:moveTo>
                    <a:pt x="28734" y="39123"/>
                  </a:moveTo>
                  <a:cubicBezTo>
                    <a:pt x="28763" y="41485"/>
                    <a:pt x="29683" y="43715"/>
                    <a:pt x="31228" y="45414"/>
                  </a:cubicBezTo>
                  <a:lnTo>
                    <a:pt x="22994" y="45414"/>
                  </a:lnTo>
                  <a:cubicBezTo>
                    <a:pt x="23348" y="45017"/>
                    <a:pt x="23679" y="44590"/>
                    <a:pt x="23973" y="44134"/>
                  </a:cubicBezTo>
                  <a:cubicBezTo>
                    <a:pt x="24944" y="42618"/>
                    <a:pt x="25452" y="40897"/>
                    <a:pt x="25474" y="39145"/>
                  </a:cubicBezTo>
                  <a:cubicBezTo>
                    <a:pt x="25989" y="39212"/>
                    <a:pt x="26511" y="39248"/>
                    <a:pt x="27034" y="39248"/>
                  </a:cubicBezTo>
                  <a:cubicBezTo>
                    <a:pt x="27608" y="39248"/>
                    <a:pt x="28174" y="39204"/>
                    <a:pt x="28734" y="39123"/>
                  </a:cubicBezTo>
                  <a:close/>
                  <a:moveTo>
                    <a:pt x="35025" y="48321"/>
                  </a:moveTo>
                  <a:lnTo>
                    <a:pt x="35025" y="53538"/>
                  </a:lnTo>
                  <a:lnTo>
                    <a:pt x="19183" y="53538"/>
                  </a:lnTo>
                  <a:lnTo>
                    <a:pt x="19183" y="48321"/>
                  </a:lnTo>
                  <a:close/>
                  <a:moveTo>
                    <a:pt x="40632" y="56444"/>
                  </a:moveTo>
                  <a:cubicBezTo>
                    <a:pt x="41434" y="56444"/>
                    <a:pt x="42081" y="57091"/>
                    <a:pt x="42081" y="57894"/>
                  </a:cubicBezTo>
                  <a:lnTo>
                    <a:pt x="42081" y="59880"/>
                  </a:lnTo>
                  <a:lnTo>
                    <a:pt x="12126" y="59880"/>
                  </a:lnTo>
                  <a:lnTo>
                    <a:pt x="12126" y="57894"/>
                  </a:lnTo>
                  <a:cubicBezTo>
                    <a:pt x="12126" y="57091"/>
                    <a:pt x="12774" y="56444"/>
                    <a:pt x="13576" y="56444"/>
                  </a:cubicBezTo>
                  <a:close/>
                  <a:moveTo>
                    <a:pt x="12163" y="1"/>
                  </a:moveTo>
                  <a:cubicBezTo>
                    <a:pt x="10464" y="1"/>
                    <a:pt x="9080" y="1384"/>
                    <a:pt x="9080" y="3076"/>
                  </a:cubicBezTo>
                  <a:lnTo>
                    <a:pt x="9080" y="4452"/>
                  </a:lnTo>
                  <a:lnTo>
                    <a:pt x="4695" y="4452"/>
                  </a:lnTo>
                  <a:cubicBezTo>
                    <a:pt x="3356" y="4452"/>
                    <a:pt x="2090" y="5034"/>
                    <a:pt x="1229" y="6056"/>
                  </a:cubicBezTo>
                  <a:cubicBezTo>
                    <a:pt x="368" y="7064"/>
                    <a:pt x="0" y="8389"/>
                    <a:pt x="206" y="9684"/>
                  </a:cubicBezTo>
                  <a:cubicBezTo>
                    <a:pt x="1362" y="16777"/>
                    <a:pt x="5821" y="23039"/>
                    <a:pt x="12156" y="26475"/>
                  </a:cubicBezTo>
                  <a:cubicBezTo>
                    <a:pt x="12730" y="27865"/>
                    <a:pt x="13385" y="29183"/>
                    <a:pt x="14121" y="30404"/>
                  </a:cubicBezTo>
                  <a:cubicBezTo>
                    <a:pt x="16446" y="34326"/>
                    <a:pt x="19345" y="37041"/>
                    <a:pt x="22538" y="38351"/>
                  </a:cubicBezTo>
                  <a:cubicBezTo>
                    <a:pt x="22855" y="41618"/>
                    <a:pt x="20684" y="44715"/>
                    <a:pt x="17410" y="45451"/>
                  </a:cubicBezTo>
                  <a:cubicBezTo>
                    <a:pt x="17402" y="45451"/>
                    <a:pt x="17395" y="45451"/>
                    <a:pt x="17387" y="45458"/>
                  </a:cubicBezTo>
                  <a:cubicBezTo>
                    <a:pt x="16747" y="45606"/>
                    <a:pt x="16276" y="46180"/>
                    <a:pt x="16276" y="46864"/>
                  </a:cubicBezTo>
                  <a:lnTo>
                    <a:pt x="16276" y="53530"/>
                  </a:lnTo>
                  <a:lnTo>
                    <a:pt x="13576" y="53530"/>
                  </a:lnTo>
                  <a:cubicBezTo>
                    <a:pt x="11177" y="53530"/>
                    <a:pt x="9220" y="55487"/>
                    <a:pt x="9220" y="57894"/>
                  </a:cubicBezTo>
                  <a:lnTo>
                    <a:pt x="9220" y="61337"/>
                  </a:lnTo>
                  <a:cubicBezTo>
                    <a:pt x="9220" y="62139"/>
                    <a:pt x="9868" y="62787"/>
                    <a:pt x="10677" y="62787"/>
                  </a:cubicBezTo>
                  <a:lnTo>
                    <a:pt x="43538" y="62787"/>
                  </a:lnTo>
                  <a:cubicBezTo>
                    <a:pt x="44340" y="62787"/>
                    <a:pt x="44988" y="62139"/>
                    <a:pt x="44988" y="61337"/>
                  </a:cubicBezTo>
                  <a:lnTo>
                    <a:pt x="44988" y="57894"/>
                  </a:lnTo>
                  <a:cubicBezTo>
                    <a:pt x="44988" y="55487"/>
                    <a:pt x="43038" y="53530"/>
                    <a:pt x="40632" y="53530"/>
                  </a:cubicBezTo>
                  <a:lnTo>
                    <a:pt x="37931" y="53530"/>
                  </a:lnTo>
                  <a:lnTo>
                    <a:pt x="37931" y="46864"/>
                  </a:lnTo>
                  <a:cubicBezTo>
                    <a:pt x="37931" y="46180"/>
                    <a:pt x="37453" y="45606"/>
                    <a:pt x="36813" y="45451"/>
                  </a:cubicBezTo>
                  <a:lnTo>
                    <a:pt x="36798" y="45451"/>
                  </a:lnTo>
                  <a:cubicBezTo>
                    <a:pt x="33502" y="44708"/>
                    <a:pt x="31324" y="41581"/>
                    <a:pt x="31677" y="38292"/>
                  </a:cubicBezTo>
                  <a:cubicBezTo>
                    <a:pt x="34811" y="36960"/>
                    <a:pt x="37659" y="34274"/>
                    <a:pt x="39955" y="30404"/>
                  </a:cubicBezTo>
                  <a:cubicBezTo>
                    <a:pt x="40683" y="29183"/>
                    <a:pt x="41338" y="27865"/>
                    <a:pt x="41919" y="26475"/>
                  </a:cubicBezTo>
                  <a:cubicBezTo>
                    <a:pt x="48247" y="23039"/>
                    <a:pt x="52706" y="16777"/>
                    <a:pt x="53861" y="9684"/>
                  </a:cubicBezTo>
                  <a:cubicBezTo>
                    <a:pt x="54075" y="8389"/>
                    <a:pt x="53699" y="7064"/>
                    <a:pt x="52846" y="6056"/>
                  </a:cubicBezTo>
                  <a:cubicBezTo>
                    <a:pt x="51978" y="5034"/>
                    <a:pt x="50712" y="4452"/>
                    <a:pt x="49380" y="4452"/>
                  </a:cubicBezTo>
                  <a:lnTo>
                    <a:pt x="44988" y="4452"/>
                  </a:lnTo>
                  <a:lnTo>
                    <a:pt x="44988" y="3076"/>
                  </a:lnTo>
                  <a:cubicBezTo>
                    <a:pt x="44988" y="1384"/>
                    <a:pt x="43612" y="1"/>
                    <a:pt x="41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4" name="Google Shape;260;p18">
              <a:extLst>
                <a:ext uri="{FF2B5EF4-FFF2-40B4-BE49-F238E27FC236}">
                  <a16:creationId xmlns:a16="http://schemas.microsoft.com/office/drawing/2014/main" id="{9861182E-680C-51A7-6E13-8D800A38AA3F}"/>
                </a:ext>
              </a:extLst>
            </p:cNvPr>
            <p:cNvSpPr/>
            <p:nvPr/>
          </p:nvSpPr>
          <p:spPr>
            <a:xfrm>
              <a:off x="6369950" y="2254025"/>
              <a:ext cx="449600" cy="426600"/>
            </a:xfrm>
            <a:custGeom>
              <a:avLst/>
              <a:gdLst/>
              <a:ahLst/>
              <a:cxnLst/>
              <a:rect l="l" t="t" r="r" b="b"/>
              <a:pathLst>
                <a:path w="17984" h="17064" extrusionOk="0">
                  <a:moveTo>
                    <a:pt x="8992" y="4739"/>
                  </a:moveTo>
                  <a:lnTo>
                    <a:pt x="9993" y="6755"/>
                  </a:lnTo>
                  <a:cubicBezTo>
                    <a:pt x="10199" y="7189"/>
                    <a:pt x="10611" y="7484"/>
                    <a:pt x="11082" y="7550"/>
                  </a:cubicBezTo>
                  <a:lnTo>
                    <a:pt x="13311" y="7874"/>
                  </a:lnTo>
                  <a:lnTo>
                    <a:pt x="11700" y="9448"/>
                  </a:lnTo>
                  <a:cubicBezTo>
                    <a:pt x="11354" y="9779"/>
                    <a:pt x="11199" y="10265"/>
                    <a:pt x="11280" y="10736"/>
                  </a:cubicBezTo>
                  <a:lnTo>
                    <a:pt x="11663" y="12951"/>
                  </a:lnTo>
                  <a:lnTo>
                    <a:pt x="9669" y="11906"/>
                  </a:lnTo>
                  <a:cubicBezTo>
                    <a:pt x="9455" y="11795"/>
                    <a:pt x="9227" y="11737"/>
                    <a:pt x="8992" y="11737"/>
                  </a:cubicBezTo>
                  <a:cubicBezTo>
                    <a:pt x="8764" y="11737"/>
                    <a:pt x="8528" y="11795"/>
                    <a:pt x="8315" y="11906"/>
                  </a:cubicBezTo>
                  <a:lnTo>
                    <a:pt x="6328" y="12951"/>
                  </a:lnTo>
                  <a:lnTo>
                    <a:pt x="6704" y="10736"/>
                  </a:lnTo>
                  <a:cubicBezTo>
                    <a:pt x="6784" y="10265"/>
                    <a:pt x="6630" y="9779"/>
                    <a:pt x="6284" y="9448"/>
                  </a:cubicBezTo>
                  <a:lnTo>
                    <a:pt x="4680" y="7874"/>
                  </a:lnTo>
                  <a:lnTo>
                    <a:pt x="6902" y="7550"/>
                  </a:lnTo>
                  <a:cubicBezTo>
                    <a:pt x="7373" y="7484"/>
                    <a:pt x="7785" y="7189"/>
                    <a:pt x="7999" y="6755"/>
                  </a:cubicBezTo>
                  <a:lnTo>
                    <a:pt x="8992" y="4739"/>
                  </a:lnTo>
                  <a:close/>
                  <a:moveTo>
                    <a:pt x="8992" y="1"/>
                  </a:moveTo>
                  <a:cubicBezTo>
                    <a:pt x="8440" y="1"/>
                    <a:pt x="7932" y="317"/>
                    <a:pt x="7690" y="810"/>
                  </a:cubicBezTo>
                  <a:lnTo>
                    <a:pt x="5732" y="4783"/>
                  </a:lnTo>
                  <a:lnTo>
                    <a:pt x="1347" y="5423"/>
                  </a:lnTo>
                  <a:cubicBezTo>
                    <a:pt x="795" y="5504"/>
                    <a:pt x="339" y="5887"/>
                    <a:pt x="170" y="6409"/>
                  </a:cubicBezTo>
                  <a:cubicBezTo>
                    <a:pt x="0" y="6939"/>
                    <a:pt x="140" y="7513"/>
                    <a:pt x="537" y="7903"/>
                  </a:cubicBezTo>
                  <a:lnTo>
                    <a:pt x="3716" y="10993"/>
                  </a:lnTo>
                  <a:lnTo>
                    <a:pt x="2966" y="15364"/>
                  </a:lnTo>
                  <a:cubicBezTo>
                    <a:pt x="2870" y="15909"/>
                    <a:pt x="3091" y="16460"/>
                    <a:pt x="3540" y="16784"/>
                  </a:cubicBezTo>
                  <a:cubicBezTo>
                    <a:pt x="3794" y="16968"/>
                    <a:pt x="4095" y="17061"/>
                    <a:pt x="4397" y="17061"/>
                  </a:cubicBezTo>
                  <a:cubicBezTo>
                    <a:pt x="4628" y="17061"/>
                    <a:pt x="4859" y="17006"/>
                    <a:pt x="5070" y="16895"/>
                  </a:cubicBezTo>
                  <a:lnTo>
                    <a:pt x="8992" y="14834"/>
                  </a:lnTo>
                  <a:lnTo>
                    <a:pt x="12914" y="16895"/>
                  </a:lnTo>
                  <a:cubicBezTo>
                    <a:pt x="13127" y="17005"/>
                    <a:pt x="13363" y="17064"/>
                    <a:pt x="13591" y="17064"/>
                  </a:cubicBezTo>
                  <a:cubicBezTo>
                    <a:pt x="13892" y="17064"/>
                    <a:pt x="14194" y="16968"/>
                    <a:pt x="14444" y="16784"/>
                  </a:cubicBezTo>
                  <a:cubicBezTo>
                    <a:pt x="14893" y="16460"/>
                    <a:pt x="15114" y="15909"/>
                    <a:pt x="15026" y="15364"/>
                  </a:cubicBezTo>
                  <a:lnTo>
                    <a:pt x="14275" y="10993"/>
                  </a:lnTo>
                  <a:lnTo>
                    <a:pt x="17446" y="7903"/>
                  </a:lnTo>
                  <a:cubicBezTo>
                    <a:pt x="17844" y="7513"/>
                    <a:pt x="17983" y="6939"/>
                    <a:pt x="17814" y="6409"/>
                  </a:cubicBezTo>
                  <a:cubicBezTo>
                    <a:pt x="17645" y="5887"/>
                    <a:pt x="17189" y="5504"/>
                    <a:pt x="16644" y="5423"/>
                  </a:cubicBezTo>
                  <a:lnTo>
                    <a:pt x="12259" y="4783"/>
                  </a:lnTo>
                  <a:lnTo>
                    <a:pt x="10294" y="810"/>
                  </a:lnTo>
                  <a:cubicBezTo>
                    <a:pt x="10051" y="317"/>
                    <a:pt x="9544" y="1"/>
                    <a:pt x="8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63" name="Google Shape;261;p18">
            <a:extLst>
              <a:ext uri="{FF2B5EF4-FFF2-40B4-BE49-F238E27FC236}">
                <a16:creationId xmlns:a16="http://schemas.microsoft.com/office/drawing/2014/main" id="{A2733326-28A3-8BAB-08BD-267DA2C2FC3E}"/>
              </a:ext>
            </a:extLst>
          </p:cNvPr>
          <p:cNvGrpSpPr/>
          <p:nvPr/>
        </p:nvGrpSpPr>
        <p:grpSpPr>
          <a:xfrm>
            <a:off x="4672444" y="3913462"/>
            <a:ext cx="663710" cy="578316"/>
            <a:chOff x="4153325" y="2135925"/>
            <a:chExt cx="1585500" cy="1380575"/>
          </a:xfrm>
        </p:grpSpPr>
        <p:sp>
          <p:nvSpPr>
            <p:cNvPr id="64" name="Google Shape;262;p18">
              <a:extLst>
                <a:ext uri="{FF2B5EF4-FFF2-40B4-BE49-F238E27FC236}">
                  <a16:creationId xmlns:a16="http://schemas.microsoft.com/office/drawing/2014/main" id="{80945C07-0981-8EF1-5BEE-E9BC39D7B70F}"/>
                </a:ext>
              </a:extLst>
            </p:cNvPr>
            <p:cNvSpPr/>
            <p:nvPr/>
          </p:nvSpPr>
          <p:spPr>
            <a:xfrm>
              <a:off x="4153325" y="2135925"/>
              <a:ext cx="1380400" cy="1380575"/>
            </a:xfrm>
            <a:custGeom>
              <a:avLst/>
              <a:gdLst/>
              <a:ahLst/>
              <a:cxnLst/>
              <a:rect l="l" t="t" r="r" b="b"/>
              <a:pathLst>
                <a:path w="55216" h="55223" extrusionOk="0">
                  <a:moveTo>
                    <a:pt x="27608" y="1"/>
                  </a:moveTo>
                  <a:cubicBezTo>
                    <a:pt x="12384" y="1"/>
                    <a:pt x="1" y="12384"/>
                    <a:pt x="1" y="27608"/>
                  </a:cubicBezTo>
                  <a:cubicBezTo>
                    <a:pt x="1" y="42839"/>
                    <a:pt x="12384" y="55223"/>
                    <a:pt x="27608" y="55223"/>
                  </a:cubicBezTo>
                  <a:cubicBezTo>
                    <a:pt x="42832" y="55223"/>
                    <a:pt x="55216" y="42839"/>
                    <a:pt x="55216" y="27608"/>
                  </a:cubicBezTo>
                  <a:cubicBezTo>
                    <a:pt x="55216" y="26946"/>
                    <a:pt x="55194" y="26284"/>
                    <a:pt x="55149" y="25629"/>
                  </a:cubicBezTo>
                  <a:cubicBezTo>
                    <a:pt x="55086" y="24749"/>
                    <a:pt x="54350" y="24072"/>
                    <a:pt x="53476" y="24072"/>
                  </a:cubicBezTo>
                  <a:cubicBezTo>
                    <a:pt x="53435" y="24072"/>
                    <a:pt x="53395" y="24073"/>
                    <a:pt x="53354" y="24076"/>
                  </a:cubicBezTo>
                  <a:cubicBezTo>
                    <a:pt x="52427" y="24142"/>
                    <a:pt x="51735" y="24944"/>
                    <a:pt x="51802" y="25871"/>
                  </a:cubicBezTo>
                  <a:cubicBezTo>
                    <a:pt x="51838" y="26445"/>
                    <a:pt x="51860" y="27027"/>
                    <a:pt x="51860" y="27608"/>
                  </a:cubicBezTo>
                  <a:cubicBezTo>
                    <a:pt x="51860" y="40985"/>
                    <a:pt x="40978" y="51867"/>
                    <a:pt x="27608" y="51867"/>
                  </a:cubicBezTo>
                  <a:cubicBezTo>
                    <a:pt x="14231" y="51867"/>
                    <a:pt x="3349" y="40985"/>
                    <a:pt x="3349" y="27608"/>
                  </a:cubicBezTo>
                  <a:cubicBezTo>
                    <a:pt x="3349" y="14238"/>
                    <a:pt x="14231" y="3356"/>
                    <a:pt x="27608" y="3356"/>
                  </a:cubicBezTo>
                  <a:cubicBezTo>
                    <a:pt x="32906" y="3356"/>
                    <a:pt x="37932" y="5034"/>
                    <a:pt x="42155" y="8205"/>
                  </a:cubicBezTo>
                  <a:cubicBezTo>
                    <a:pt x="42455" y="8429"/>
                    <a:pt x="42806" y="8538"/>
                    <a:pt x="43156" y="8538"/>
                  </a:cubicBezTo>
                  <a:cubicBezTo>
                    <a:pt x="43666" y="8538"/>
                    <a:pt x="44171" y="8307"/>
                    <a:pt x="44502" y="7866"/>
                  </a:cubicBezTo>
                  <a:cubicBezTo>
                    <a:pt x="45062" y="7131"/>
                    <a:pt x="44907" y="6078"/>
                    <a:pt x="44171" y="5519"/>
                  </a:cubicBezTo>
                  <a:cubicBezTo>
                    <a:pt x="39366" y="1906"/>
                    <a:pt x="33634" y="1"/>
                    <a:pt x="27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" name="Google Shape;263;p18">
              <a:extLst>
                <a:ext uri="{FF2B5EF4-FFF2-40B4-BE49-F238E27FC236}">
                  <a16:creationId xmlns:a16="http://schemas.microsoft.com/office/drawing/2014/main" id="{D2F78322-3B15-F898-67AE-C239F367A232}"/>
                </a:ext>
              </a:extLst>
            </p:cNvPr>
            <p:cNvSpPr/>
            <p:nvPr/>
          </p:nvSpPr>
          <p:spPr>
            <a:xfrm>
              <a:off x="4329925" y="2182925"/>
              <a:ext cx="1408900" cy="1069975"/>
            </a:xfrm>
            <a:custGeom>
              <a:avLst/>
              <a:gdLst/>
              <a:ahLst/>
              <a:cxnLst/>
              <a:rect l="l" t="t" r="r" b="b"/>
              <a:pathLst>
                <a:path w="56356" h="42799" extrusionOk="0">
                  <a:moveTo>
                    <a:pt x="49178" y="3354"/>
                  </a:moveTo>
                  <a:cubicBezTo>
                    <a:pt x="49995" y="3354"/>
                    <a:pt x="50812" y="3665"/>
                    <a:pt x="51433" y="4287"/>
                  </a:cubicBezTo>
                  <a:cubicBezTo>
                    <a:pt x="52677" y="5530"/>
                    <a:pt x="52677" y="7554"/>
                    <a:pt x="51433" y="8797"/>
                  </a:cubicBezTo>
                  <a:lnTo>
                    <a:pt x="21074" y="39156"/>
                  </a:lnTo>
                  <a:cubicBezTo>
                    <a:pt x="20883" y="39348"/>
                    <a:pt x="20631" y="39443"/>
                    <a:pt x="20379" y="39443"/>
                  </a:cubicBezTo>
                  <a:cubicBezTo>
                    <a:pt x="20127" y="39443"/>
                    <a:pt x="19875" y="39348"/>
                    <a:pt x="19683" y="39156"/>
                  </a:cubicBezTo>
                  <a:lnTo>
                    <a:pt x="4930" y="24396"/>
                  </a:lnTo>
                  <a:cubicBezTo>
                    <a:pt x="3687" y="23153"/>
                    <a:pt x="3687" y="21129"/>
                    <a:pt x="4930" y="19886"/>
                  </a:cubicBezTo>
                  <a:cubicBezTo>
                    <a:pt x="5549" y="19268"/>
                    <a:pt x="6365" y="18959"/>
                    <a:pt x="7182" y="18959"/>
                  </a:cubicBezTo>
                  <a:cubicBezTo>
                    <a:pt x="7999" y="18959"/>
                    <a:pt x="8815" y="19268"/>
                    <a:pt x="9441" y="19886"/>
                  </a:cubicBezTo>
                  <a:lnTo>
                    <a:pt x="18256" y="28701"/>
                  </a:lnTo>
                  <a:cubicBezTo>
                    <a:pt x="18822" y="29275"/>
                    <a:pt x="19573" y="29584"/>
                    <a:pt x="20382" y="29584"/>
                  </a:cubicBezTo>
                  <a:cubicBezTo>
                    <a:pt x="21184" y="29584"/>
                    <a:pt x="21935" y="29275"/>
                    <a:pt x="22509" y="28701"/>
                  </a:cubicBezTo>
                  <a:lnTo>
                    <a:pt x="46923" y="4287"/>
                  </a:lnTo>
                  <a:cubicBezTo>
                    <a:pt x="47545" y="3665"/>
                    <a:pt x="48361" y="3354"/>
                    <a:pt x="49178" y="3354"/>
                  </a:cubicBezTo>
                  <a:close/>
                  <a:moveTo>
                    <a:pt x="49179" y="1"/>
                  </a:moveTo>
                  <a:cubicBezTo>
                    <a:pt x="47502" y="1"/>
                    <a:pt x="45827" y="637"/>
                    <a:pt x="44554" y="1910"/>
                  </a:cubicBezTo>
                  <a:lnTo>
                    <a:pt x="20382" y="26081"/>
                  </a:lnTo>
                  <a:lnTo>
                    <a:pt x="11810" y="17516"/>
                  </a:lnTo>
                  <a:cubicBezTo>
                    <a:pt x="10534" y="16240"/>
                    <a:pt x="8858" y="15602"/>
                    <a:pt x="7182" y="15602"/>
                  </a:cubicBezTo>
                  <a:cubicBezTo>
                    <a:pt x="5506" y="15602"/>
                    <a:pt x="3830" y="16240"/>
                    <a:pt x="2554" y="17516"/>
                  </a:cubicBezTo>
                  <a:cubicBezTo>
                    <a:pt x="1" y="20070"/>
                    <a:pt x="1" y="24220"/>
                    <a:pt x="2554" y="26773"/>
                  </a:cubicBezTo>
                  <a:lnTo>
                    <a:pt x="17314" y="41526"/>
                  </a:lnTo>
                  <a:cubicBezTo>
                    <a:pt x="18160" y="42372"/>
                    <a:pt x="19271" y="42799"/>
                    <a:pt x="20382" y="42799"/>
                  </a:cubicBezTo>
                  <a:cubicBezTo>
                    <a:pt x="21486" y="42799"/>
                    <a:pt x="22597" y="42372"/>
                    <a:pt x="23443" y="41526"/>
                  </a:cubicBezTo>
                  <a:lnTo>
                    <a:pt x="53810" y="11166"/>
                  </a:lnTo>
                  <a:cubicBezTo>
                    <a:pt x="56356" y="8613"/>
                    <a:pt x="56356" y="4463"/>
                    <a:pt x="53810" y="1910"/>
                  </a:cubicBezTo>
                  <a:cubicBezTo>
                    <a:pt x="52533" y="637"/>
                    <a:pt x="50856" y="1"/>
                    <a:pt x="49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66" name="Google Shape;264;p18">
            <a:extLst>
              <a:ext uri="{FF2B5EF4-FFF2-40B4-BE49-F238E27FC236}">
                <a16:creationId xmlns:a16="http://schemas.microsoft.com/office/drawing/2014/main" id="{350C4B35-D782-CECC-3D8B-6DCF3910FFC3}"/>
              </a:ext>
            </a:extLst>
          </p:cNvPr>
          <p:cNvGrpSpPr/>
          <p:nvPr/>
        </p:nvGrpSpPr>
        <p:grpSpPr>
          <a:xfrm>
            <a:off x="7016458" y="3907783"/>
            <a:ext cx="658412" cy="644894"/>
            <a:chOff x="2394575" y="2027025"/>
            <a:chExt cx="1579800" cy="1546325"/>
          </a:xfrm>
        </p:grpSpPr>
        <p:sp>
          <p:nvSpPr>
            <p:cNvPr id="67" name="Google Shape;265;p18">
              <a:extLst>
                <a:ext uri="{FF2B5EF4-FFF2-40B4-BE49-F238E27FC236}">
                  <a16:creationId xmlns:a16="http://schemas.microsoft.com/office/drawing/2014/main" id="{1A9F1421-9DFE-64B6-C007-B1E4659BA7AA}"/>
                </a:ext>
              </a:extLst>
            </p:cNvPr>
            <p:cNvSpPr/>
            <p:nvPr/>
          </p:nvSpPr>
          <p:spPr>
            <a:xfrm>
              <a:off x="2483250" y="2027025"/>
              <a:ext cx="1402650" cy="1330550"/>
            </a:xfrm>
            <a:custGeom>
              <a:avLst/>
              <a:gdLst/>
              <a:ahLst/>
              <a:cxnLst/>
              <a:rect l="l" t="t" r="r" b="b"/>
              <a:pathLst>
                <a:path w="56106" h="53222" extrusionOk="0">
                  <a:moveTo>
                    <a:pt x="28049" y="3312"/>
                  </a:moveTo>
                  <a:cubicBezTo>
                    <a:pt x="28203" y="3312"/>
                    <a:pt x="28586" y="3356"/>
                    <a:pt x="28792" y="3775"/>
                  </a:cubicBezTo>
                  <a:lnTo>
                    <a:pt x="34936" y="16218"/>
                  </a:lnTo>
                  <a:cubicBezTo>
                    <a:pt x="35539" y="17447"/>
                    <a:pt x="36709" y="18293"/>
                    <a:pt x="38056" y="18484"/>
                  </a:cubicBezTo>
                  <a:lnTo>
                    <a:pt x="51793" y="20485"/>
                  </a:lnTo>
                  <a:cubicBezTo>
                    <a:pt x="52257" y="20552"/>
                    <a:pt x="52411" y="20898"/>
                    <a:pt x="52463" y="21045"/>
                  </a:cubicBezTo>
                  <a:cubicBezTo>
                    <a:pt x="52507" y="21192"/>
                    <a:pt x="52588" y="21574"/>
                    <a:pt x="52257" y="21898"/>
                  </a:cubicBezTo>
                  <a:lnTo>
                    <a:pt x="42309" y="31589"/>
                  </a:lnTo>
                  <a:cubicBezTo>
                    <a:pt x="41338" y="32538"/>
                    <a:pt x="40889" y="33906"/>
                    <a:pt x="41124" y="35253"/>
                  </a:cubicBezTo>
                  <a:lnTo>
                    <a:pt x="43471" y="48932"/>
                  </a:lnTo>
                  <a:cubicBezTo>
                    <a:pt x="43545" y="49395"/>
                    <a:pt x="43265" y="49653"/>
                    <a:pt x="43140" y="49741"/>
                  </a:cubicBezTo>
                  <a:cubicBezTo>
                    <a:pt x="43058" y="49804"/>
                    <a:pt x="42881" y="49906"/>
                    <a:pt x="42653" y="49906"/>
                  </a:cubicBezTo>
                  <a:cubicBezTo>
                    <a:pt x="42535" y="49906"/>
                    <a:pt x="42404" y="49879"/>
                    <a:pt x="42265" y="49807"/>
                  </a:cubicBezTo>
                  <a:lnTo>
                    <a:pt x="29977" y="43347"/>
                  </a:lnTo>
                  <a:cubicBezTo>
                    <a:pt x="29373" y="43030"/>
                    <a:pt x="28711" y="42869"/>
                    <a:pt x="28049" y="42869"/>
                  </a:cubicBezTo>
                  <a:cubicBezTo>
                    <a:pt x="27387" y="42869"/>
                    <a:pt x="26732" y="43030"/>
                    <a:pt x="26128" y="43347"/>
                  </a:cubicBezTo>
                  <a:lnTo>
                    <a:pt x="13841" y="49807"/>
                  </a:lnTo>
                  <a:cubicBezTo>
                    <a:pt x="13701" y="49879"/>
                    <a:pt x="13570" y="49906"/>
                    <a:pt x="13453" y="49906"/>
                  </a:cubicBezTo>
                  <a:cubicBezTo>
                    <a:pt x="13224" y="49906"/>
                    <a:pt x="13048" y="49804"/>
                    <a:pt x="12965" y="49741"/>
                  </a:cubicBezTo>
                  <a:cubicBezTo>
                    <a:pt x="12840" y="49653"/>
                    <a:pt x="12560" y="49395"/>
                    <a:pt x="12634" y="48932"/>
                  </a:cubicBezTo>
                  <a:lnTo>
                    <a:pt x="14981" y="35253"/>
                  </a:lnTo>
                  <a:cubicBezTo>
                    <a:pt x="15209" y="33906"/>
                    <a:pt x="14768" y="32538"/>
                    <a:pt x="13789" y="31589"/>
                  </a:cubicBezTo>
                  <a:lnTo>
                    <a:pt x="3848" y="21898"/>
                  </a:lnTo>
                  <a:cubicBezTo>
                    <a:pt x="3517" y="21574"/>
                    <a:pt x="3591" y="21192"/>
                    <a:pt x="3642" y="21045"/>
                  </a:cubicBezTo>
                  <a:cubicBezTo>
                    <a:pt x="3686" y="20898"/>
                    <a:pt x="3848" y="20552"/>
                    <a:pt x="4312" y="20485"/>
                  </a:cubicBezTo>
                  <a:lnTo>
                    <a:pt x="18049" y="18484"/>
                  </a:lnTo>
                  <a:cubicBezTo>
                    <a:pt x="19396" y="18293"/>
                    <a:pt x="20558" y="17447"/>
                    <a:pt x="21162" y="16218"/>
                  </a:cubicBezTo>
                  <a:lnTo>
                    <a:pt x="27306" y="3775"/>
                  </a:lnTo>
                  <a:cubicBezTo>
                    <a:pt x="27512" y="3356"/>
                    <a:pt x="27894" y="3312"/>
                    <a:pt x="28049" y="3312"/>
                  </a:cubicBezTo>
                  <a:close/>
                  <a:moveTo>
                    <a:pt x="28049" y="1"/>
                  </a:moveTo>
                  <a:cubicBezTo>
                    <a:pt x="26467" y="1"/>
                    <a:pt x="25039" y="884"/>
                    <a:pt x="24340" y="2304"/>
                  </a:cubicBezTo>
                  <a:lnTo>
                    <a:pt x="18197" y="14754"/>
                  </a:lnTo>
                  <a:cubicBezTo>
                    <a:pt x="18071" y="14996"/>
                    <a:pt x="17843" y="15166"/>
                    <a:pt x="17571" y="15210"/>
                  </a:cubicBezTo>
                  <a:lnTo>
                    <a:pt x="3834" y="17204"/>
                  </a:lnTo>
                  <a:cubicBezTo>
                    <a:pt x="2259" y="17432"/>
                    <a:pt x="979" y="18514"/>
                    <a:pt x="493" y="20022"/>
                  </a:cubicBezTo>
                  <a:cubicBezTo>
                    <a:pt x="0" y="21530"/>
                    <a:pt x="397" y="23156"/>
                    <a:pt x="1538" y="24267"/>
                  </a:cubicBezTo>
                  <a:lnTo>
                    <a:pt x="11479" y="33958"/>
                  </a:lnTo>
                  <a:cubicBezTo>
                    <a:pt x="11677" y="34149"/>
                    <a:pt x="11766" y="34422"/>
                    <a:pt x="11714" y="34694"/>
                  </a:cubicBezTo>
                  <a:lnTo>
                    <a:pt x="9367" y="48372"/>
                  </a:lnTo>
                  <a:cubicBezTo>
                    <a:pt x="9102" y="49940"/>
                    <a:pt x="9735" y="51492"/>
                    <a:pt x="11015" y="52427"/>
                  </a:cubicBezTo>
                  <a:cubicBezTo>
                    <a:pt x="11742" y="52950"/>
                    <a:pt x="12592" y="53218"/>
                    <a:pt x="13446" y="53218"/>
                  </a:cubicBezTo>
                  <a:cubicBezTo>
                    <a:pt x="14105" y="53218"/>
                    <a:pt x="14767" y="53059"/>
                    <a:pt x="15378" y="52736"/>
                  </a:cubicBezTo>
                  <a:lnTo>
                    <a:pt x="27666" y="46275"/>
                  </a:lnTo>
                  <a:cubicBezTo>
                    <a:pt x="27788" y="46213"/>
                    <a:pt x="27920" y="46181"/>
                    <a:pt x="28053" y="46181"/>
                  </a:cubicBezTo>
                  <a:cubicBezTo>
                    <a:pt x="28185" y="46181"/>
                    <a:pt x="28318" y="46213"/>
                    <a:pt x="28439" y="46275"/>
                  </a:cubicBezTo>
                  <a:lnTo>
                    <a:pt x="40727" y="52736"/>
                  </a:lnTo>
                  <a:cubicBezTo>
                    <a:pt x="41338" y="53059"/>
                    <a:pt x="42000" y="53221"/>
                    <a:pt x="42655" y="53221"/>
                  </a:cubicBezTo>
                  <a:cubicBezTo>
                    <a:pt x="43508" y="53221"/>
                    <a:pt x="44362" y="52949"/>
                    <a:pt x="45083" y="52427"/>
                  </a:cubicBezTo>
                  <a:cubicBezTo>
                    <a:pt x="46371" y="51492"/>
                    <a:pt x="47003" y="49940"/>
                    <a:pt x="46731" y="48372"/>
                  </a:cubicBezTo>
                  <a:lnTo>
                    <a:pt x="44384" y="34694"/>
                  </a:lnTo>
                  <a:cubicBezTo>
                    <a:pt x="44340" y="34422"/>
                    <a:pt x="44428" y="34149"/>
                    <a:pt x="44627" y="33958"/>
                  </a:cubicBezTo>
                  <a:lnTo>
                    <a:pt x="54567" y="24267"/>
                  </a:lnTo>
                  <a:cubicBezTo>
                    <a:pt x="55701" y="23156"/>
                    <a:pt x="56105" y="21530"/>
                    <a:pt x="55612" y="20022"/>
                  </a:cubicBezTo>
                  <a:cubicBezTo>
                    <a:pt x="55119" y="18514"/>
                    <a:pt x="53839" y="17432"/>
                    <a:pt x="52272" y="17204"/>
                  </a:cubicBezTo>
                  <a:lnTo>
                    <a:pt x="38534" y="15210"/>
                  </a:lnTo>
                  <a:cubicBezTo>
                    <a:pt x="38262" y="15166"/>
                    <a:pt x="38026" y="14996"/>
                    <a:pt x="37909" y="14754"/>
                  </a:cubicBezTo>
                  <a:lnTo>
                    <a:pt x="31765" y="2304"/>
                  </a:lnTo>
                  <a:cubicBezTo>
                    <a:pt x="31066" y="884"/>
                    <a:pt x="29638" y="1"/>
                    <a:pt x="280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68" name="Google Shape;266;p18">
              <a:extLst>
                <a:ext uri="{FF2B5EF4-FFF2-40B4-BE49-F238E27FC236}">
                  <a16:creationId xmlns:a16="http://schemas.microsoft.com/office/drawing/2014/main" id="{8D3EE1CA-DB2F-0D0E-D006-76DF4B3EA15B}"/>
                </a:ext>
              </a:extLst>
            </p:cNvPr>
            <p:cNvSpPr/>
            <p:nvPr/>
          </p:nvSpPr>
          <p:spPr>
            <a:xfrm>
              <a:off x="3553100" y="2076700"/>
              <a:ext cx="137800" cy="143325"/>
            </a:xfrm>
            <a:custGeom>
              <a:avLst/>
              <a:gdLst/>
              <a:ahLst/>
              <a:cxnLst/>
              <a:rect l="l" t="t" r="r" b="b"/>
              <a:pathLst>
                <a:path w="5512" h="5733" extrusionOk="0">
                  <a:moveTo>
                    <a:pt x="3633" y="0"/>
                  </a:moveTo>
                  <a:cubicBezTo>
                    <a:pt x="3122" y="0"/>
                    <a:pt x="2620" y="237"/>
                    <a:pt x="2296" y="685"/>
                  </a:cubicBezTo>
                  <a:lnTo>
                    <a:pt x="538" y="3106"/>
                  </a:lnTo>
                  <a:cubicBezTo>
                    <a:pt x="0" y="3841"/>
                    <a:pt x="162" y="4879"/>
                    <a:pt x="898" y="5416"/>
                  </a:cubicBezTo>
                  <a:cubicBezTo>
                    <a:pt x="1192" y="5629"/>
                    <a:pt x="1538" y="5732"/>
                    <a:pt x="1877" y="5732"/>
                  </a:cubicBezTo>
                  <a:cubicBezTo>
                    <a:pt x="2384" y="5732"/>
                    <a:pt x="2892" y="5497"/>
                    <a:pt x="3216" y="5055"/>
                  </a:cubicBezTo>
                  <a:lnTo>
                    <a:pt x="4975" y="2635"/>
                  </a:lnTo>
                  <a:cubicBezTo>
                    <a:pt x="5512" y="1891"/>
                    <a:pt x="5350" y="854"/>
                    <a:pt x="4607" y="317"/>
                  </a:cubicBezTo>
                  <a:cubicBezTo>
                    <a:pt x="4311" y="103"/>
                    <a:pt x="3970" y="0"/>
                    <a:pt x="36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9" name="Google Shape;267;p18">
              <a:extLst>
                <a:ext uri="{FF2B5EF4-FFF2-40B4-BE49-F238E27FC236}">
                  <a16:creationId xmlns:a16="http://schemas.microsoft.com/office/drawing/2014/main" id="{60F68D26-50BD-BFCC-FCCD-EF7CBF241C7C}"/>
                </a:ext>
              </a:extLst>
            </p:cNvPr>
            <p:cNvSpPr/>
            <p:nvPr/>
          </p:nvSpPr>
          <p:spPr>
            <a:xfrm>
              <a:off x="2678050" y="2076500"/>
              <a:ext cx="137800" cy="143325"/>
            </a:xfrm>
            <a:custGeom>
              <a:avLst/>
              <a:gdLst/>
              <a:ahLst/>
              <a:cxnLst/>
              <a:rect l="l" t="t" r="r" b="b"/>
              <a:pathLst>
                <a:path w="5512" h="5733" extrusionOk="0">
                  <a:moveTo>
                    <a:pt x="1875" y="1"/>
                  </a:moveTo>
                  <a:cubicBezTo>
                    <a:pt x="1538" y="1"/>
                    <a:pt x="1198" y="104"/>
                    <a:pt x="905" y="317"/>
                  </a:cubicBezTo>
                  <a:cubicBezTo>
                    <a:pt x="162" y="855"/>
                    <a:pt x="0" y="1892"/>
                    <a:pt x="537" y="2628"/>
                  </a:cubicBezTo>
                  <a:lnTo>
                    <a:pt x="2296" y="5049"/>
                  </a:lnTo>
                  <a:cubicBezTo>
                    <a:pt x="2620" y="5498"/>
                    <a:pt x="3127" y="5733"/>
                    <a:pt x="3635" y="5733"/>
                  </a:cubicBezTo>
                  <a:cubicBezTo>
                    <a:pt x="3974" y="5733"/>
                    <a:pt x="4312" y="5630"/>
                    <a:pt x="4606" y="5417"/>
                  </a:cubicBezTo>
                  <a:cubicBezTo>
                    <a:pt x="5350" y="4879"/>
                    <a:pt x="5511" y="3842"/>
                    <a:pt x="4974" y="3106"/>
                  </a:cubicBezTo>
                  <a:lnTo>
                    <a:pt x="3216" y="685"/>
                  </a:lnTo>
                  <a:cubicBezTo>
                    <a:pt x="2892" y="238"/>
                    <a:pt x="2387" y="1"/>
                    <a:pt x="1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0" name="Google Shape;268;p18">
              <a:extLst>
                <a:ext uri="{FF2B5EF4-FFF2-40B4-BE49-F238E27FC236}">
                  <a16:creationId xmlns:a16="http://schemas.microsoft.com/office/drawing/2014/main" id="{8C559566-6FC4-EC2E-85F0-391F24227FC3}"/>
                </a:ext>
              </a:extLst>
            </p:cNvPr>
            <p:cNvSpPr/>
            <p:nvPr/>
          </p:nvSpPr>
          <p:spPr>
            <a:xfrm>
              <a:off x="2394575" y="2927300"/>
              <a:ext cx="164100" cy="105975"/>
            </a:xfrm>
            <a:custGeom>
              <a:avLst/>
              <a:gdLst/>
              <a:ahLst/>
              <a:cxnLst/>
              <a:rect l="l" t="t" r="r" b="b"/>
              <a:pathLst>
                <a:path w="6564" h="4239" extrusionOk="0">
                  <a:moveTo>
                    <a:pt x="4701" y="1"/>
                  </a:moveTo>
                  <a:cubicBezTo>
                    <a:pt x="4533" y="1"/>
                    <a:pt x="4363" y="27"/>
                    <a:pt x="4195" y="81"/>
                  </a:cubicBezTo>
                  <a:lnTo>
                    <a:pt x="1347" y="1008"/>
                  </a:lnTo>
                  <a:cubicBezTo>
                    <a:pt x="479" y="1288"/>
                    <a:pt x="0" y="2222"/>
                    <a:pt x="287" y="3098"/>
                  </a:cubicBezTo>
                  <a:cubicBezTo>
                    <a:pt x="516" y="3797"/>
                    <a:pt x="1163" y="4238"/>
                    <a:pt x="1862" y="4238"/>
                  </a:cubicBezTo>
                  <a:cubicBezTo>
                    <a:pt x="2031" y="4238"/>
                    <a:pt x="2201" y="4216"/>
                    <a:pt x="2370" y="4157"/>
                  </a:cubicBezTo>
                  <a:lnTo>
                    <a:pt x="5217" y="3237"/>
                  </a:lnTo>
                  <a:cubicBezTo>
                    <a:pt x="6086" y="2950"/>
                    <a:pt x="6564" y="2016"/>
                    <a:pt x="6284" y="1148"/>
                  </a:cubicBezTo>
                  <a:cubicBezTo>
                    <a:pt x="6053" y="448"/>
                    <a:pt x="5400" y="1"/>
                    <a:pt x="4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1" name="Google Shape;269;p18">
              <a:extLst>
                <a:ext uri="{FF2B5EF4-FFF2-40B4-BE49-F238E27FC236}">
                  <a16:creationId xmlns:a16="http://schemas.microsoft.com/office/drawing/2014/main" id="{86BCFDEF-458D-C4D1-8624-6B38B197D301}"/>
                </a:ext>
              </a:extLst>
            </p:cNvPr>
            <p:cNvSpPr/>
            <p:nvPr/>
          </p:nvSpPr>
          <p:spPr>
            <a:xfrm>
              <a:off x="3143075" y="3415675"/>
              <a:ext cx="82975" cy="157675"/>
            </a:xfrm>
            <a:custGeom>
              <a:avLst/>
              <a:gdLst/>
              <a:ahLst/>
              <a:cxnLst/>
              <a:rect l="l" t="t" r="r" b="b"/>
              <a:pathLst>
                <a:path w="3319" h="6307" extrusionOk="0">
                  <a:moveTo>
                    <a:pt x="1656" y="0"/>
                  </a:moveTo>
                  <a:cubicBezTo>
                    <a:pt x="744" y="0"/>
                    <a:pt x="0" y="744"/>
                    <a:pt x="0" y="1656"/>
                  </a:cubicBezTo>
                  <a:lnTo>
                    <a:pt x="0" y="4651"/>
                  </a:lnTo>
                  <a:cubicBezTo>
                    <a:pt x="0" y="5563"/>
                    <a:pt x="744" y="6306"/>
                    <a:pt x="1656" y="6306"/>
                  </a:cubicBezTo>
                  <a:cubicBezTo>
                    <a:pt x="2576" y="6306"/>
                    <a:pt x="3319" y="5563"/>
                    <a:pt x="3319" y="4651"/>
                  </a:cubicBezTo>
                  <a:lnTo>
                    <a:pt x="3319" y="1656"/>
                  </a:lnTo>
                  <a:cubicBezTo>
                    <a:pt x="3319" y="744"/>
                    <a:pt x="2576" y="0"/>
                    <a:pt x="16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2" name="Google Shape;270;p18">
              <a:extLst>
                <a:ext uri="{FF2B5EF4-FFF2-40B4-BE49-F238E27FC236}">
                  <a16:creationId xmlns:a16="http://schemas.microsoft.com/office/drawing/2014/main" id="{C0821882-F506-8E2E-FBC0-F8F376E4DB6D}"/>
                </a:ext>
              </a:extLst>
            </p:cNvPr>
            <p:cNvSpPr/>
            <p:nvPr/>
          </p:nvSpPr>
          <p:spPr>
            <a:xfrm>
              <a:off x="3810450" y="2927400"/>
              <a:ext cx="163925" cy="106050"/>
            </a:xfrm>
            <a:custGeom>
              <a:avLst/>
              <a:gdLst/>
              <a:ahLst/>
              <a:cxnLst/>
              <a:rect l="l" t="t" r="r" b="b"/>
              <a:pathLst>
                <a:path w="6557" h="4242" extrusionOk="0">
                  <a:moveTo>
                    <a:pt x="1854" y="1"/>
                  </a:moveTo>
                  <a:cubicBezTo>
                    <a:pt x="1158" y="1"/>
                    <a:pt x="510" y="447"/>
                    <a:pt x="280" y="1144"/>
                  </a:cubicBezTo>
                  <a:cubicBezTo>
                    <a:pt x="0" y="2019"/>
                    <a:pt x="471" y="2954"/>
                    <a:pt x="1347" y="3233"/>
                  </a:cubicBezTo>
                  <a:lnTo>
                    <a:pt x="4187" y="4160"/>
                  </a:lnTo>
                  <a:cubicBezTo>
                    <a:pt x="4356" y="4212"/>
                    <a:pt x="4533" y="4241"/>
                    <a:pt x="4702" y="4241"/>
                  </a:cubicBezTo>
                  <a:cubicBezTo>
                    <a:pt x="5401" y="4241"/>
                    <a:pt x="6049" y="3793"/>
                    <a:pt x="6277" y="3094"/>
                  </a:cubicBezTo>
                  <a:cubicBezTo>
                    <a:pt x="6556" y="2225"/>
                    <a:pt x="6086" y="1291"/>
                    <a:pt x="5210" y="1004"/>
                  </a:cubicBezTo>
                  <a:lnTo>
                    <a:pt x="2370" y="84"/>
                  </a:lnTo>
                  <a:cubicBezTo>
                    <a:pt x="2199" y="28"/>
                    <a:pt x="2025" y="1"/>
                    <a:pt x="18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75" name="Google Shape;297;p18">
            <a:extLst>
              <a:ext uri="{FF2B5EF4-FFF2-40B4-BE49-F238E27FC236}">
                <a16:creationId xmlns:a16="http://schemas.microsoft.com/office/drawing/2014/main" id="{F80AB9A1-103F-2C23-2F32-FCAFD43A0635}"/>
              </a:ext>
            </a:extLst>
          </p:cNvPr>
          <p:cNvSpPr/>
          <p:nvPr/>
        </p:nvSpPr>
        <p:spPr>
          <a:xfrm>
            <a:off x="1204633" y="1392984"/>
            <a:ext cx="3214273" cy="784908"/>
          </a:xfrm>
          <a:prstGeom prst="roundRect">
            <a:avLst>
              <a:gd name="adj" fmla="val 50000"/>
            </a:avLst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Аналогов приложений нет в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Play market</a:t>
            </a:r>
          </a:p>
        </p:txBody>
      </p:sp>
    </p:spTree>
    <p:extLst>
      <p:ext uri="{BB962C8B-B14F-4D97-AF65-F5344CB8AC3E}">
        <p14:creationId xmlns:p14="http://schemas.microsoft.com/office/powerpoint/2010/main" val="250571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743258-1351-B3B4-AB5E-B652CB391ECC}"/>
              </a:ext>
            </a:extLst>
          </p:cNvPr>
          <p:cNvSpPr txBox="1"/>
          <p:nvPr/>
        </p:nvSpPr>
        <p:spPr>
          <a:xfrm>
            <a:off x="846052" y="401075"/>
            <a:ext cx="977646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Планы на</a:t>
            </a:r>
            <a:r>
              <a:rPr lang="en-US" sz="44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44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будущее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2AF1F4-E4FA-90CC-FA9A-D94F488F5BF4}"/>
              </a:ext>
            </a:extLst>
          </p:cNvPr>
          <p:cNvSpPr txBox="1"/>
          <p:nvPr/>
        </p:nvSpPr>
        <p:spPr>
          <a:xfrm>
            <a:off x="824386" y="1594977"/>
            <a:ext cx="6681849" cy="3582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Добавить </a:t>
            </a:r>
            <a:r>
              <a:rPr kumimoji="0" lang="en-US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MVP</a:t>
            </a: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 приложения </a:t>
            </a:r>
            <a:r>
              <a:rPr lang="ru-RU" sz="2600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 </a:t>
            </a:r>
            <a:r>
              <a:rPr kumimoji="0" lang="en-US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Play market </a:t>
            </a:r>
            <a:endParaRPr kumimoji="0" lang="ru-RU" sz="260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Добавить </a:t>
            </a:r>
            <a:r>
              <a:rPr lang="ru-RU" sz="2600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английский </a:t>
            </a: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язык 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Подключить рекламу 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Добавить подписку внутри приложения</a:t>
            </a: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Улучшить алгоритм работы бота</a:t>
            </a:r>
            <a:endParaRPr kumimoji="0" lang="en-US" sz="260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60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Выйти на яблочный рынок</a:t>
            </a:r>
          </a:p>
        </p:txBody>
      </p:sp>
      <p:grpSp>
        <p:nvGrpSpPr>
          <p:cNvPr id="7" name="Google Shape;2184;p48">
            <a:extLst>
              <a:ext uri="{FF2B5EF4-FFF2-40B4-BE49-F238E27FC236}">
                <a16:creationId xmlns:a16="http://schemas.microsoft.com/office/drawing/2014/main" id="{0925C105-12C4-9090-0229-9FB353388CB3}"/>
              </a:ext>
            </a:extLst>
          </p:cNvPr>
          <p:cNvGrpSpPr/>
          <p:nvPr/>
        </p:nvGrpSpPr>
        <p:grpSpPr>
          <a:xfrm>
            <a:off x="8145833" y="1068180"/>
            <a:ext cx="2507391" cy="4721639"/>
            <a:chOff x="6529419" y="1724307"/>
            <a:chExt cx="1480463" cy="2931917"/>
          </a:xfrm>
        </p:grpSpPr>
        <p:grpSp>
          <p:nvGrpSpPr>
            <p:cNvPr id="8" name="Google Shape;2185;p48">
              <a:extLst>
                <a:ext uri="{FF2B5EF4-FFF2-40B4-BE49-F238E27FC236}">
                  <a16:creationId xmlns:a16="http://schemas.microsoft.com/office/drawing/2014/main" id="{0011384D-FF78-7F35-5644-18B533A1F2A9}"/>
                </a:ext>
              </a:extLst>
            </p:cNvPr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46" name="Google Shape;2186;p48">
                <a:extLst>
                  <a:ext uri="{FF2B5EF4-FFF2-40B4-BE49-F238E27FC236}">
                    <a16:creationId xmlns:a16="http://schemas.microsoft.com/office/drawing/2014/main" id="{64C92229-99E4-A5B8-40D4-5CC4E14B8326}"/>
                  </a:ext>
                </a:extLst>
              </p:cNvPr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48" name="Google Shape;2187;p48">
                  <a:extLst>
                    <a:ext uri="{FF2B5EF4-FFF2-40B4-BE49-F238E27FC236}">
                      <a16:creationId xmlns:a16="http://schemas.microsoft.com/office/drawing/2014/main" id="{1B3F0FE6-16AA-697A-CDCF-AB92C9A4E274}"/>
                    </a:ext>
                  </a:extLst>
                </p:cNvPr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2188;p48">
                  <a:extLst>
                    <a:ext uri="{FF2B5EF4-FFF2-40B4-BE49-F238E27FC236}">
                      <a16:creationId xmlns:a16="http://schemas.microsoft.com/office/drawing/2014/main" id="{1FD61230-BF1F-FC77-A353-E7F5A2901F21}"/>
                    </a:ext>
                  </a:extLst>
                </p:cNvPr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" name="Google Shape;2189;p48">
                <a:extLst>
                  <a:ext uri="{FF2B5EF4-FFF2-40B4-BE49-F238E27FC236}">
                    <a16:creationId xmlns:a16="http://schemas.microsoft.com/office/drawing/2014/main" id="{7580E5E8-B3E1-BF42-2734-2A87C4291D14}"/>
                  </a:ext>
                </a:extLst>
              </p:cNvPr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2190;p48">
              <a:extLst>
                <a:ext uri="{FF2B5EF4-FFF2-40B4-BE49-F238E27FC236}">
                  <a16:creationId xmlns:a16="http://schemas.microsoft.com/office/drawing/2014/main" id="{882FE6A4-AC86-3945-B53F-293089C95CF0}"/>
                </a:ext>
              </a:extLst>
            </p:cNvPr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38" name="Google Shape;2191;p48">
                <a:extLst>
                  <a:ext uri="{FF2B5EF4-FFF2-40B4-BE49-F238E27FC236}">
                    <a16:creationId xmlns:a16="http://schemas.microsoft.com/office/drawing/2014/main" id="{DC3B8648-D2F2-8C1D-E1E2-C192E9B7E343}"/>
                  </a:ext>
                </a:extLst>
              </p:cNvPr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44" name="Google Shape;2192;p48">
                  <a:extLst>
                    <a:ext uri="{FF2B5EF4-FFF2-40B4-BE49-F238E27FC236}">
                      <a16:creationId xmlns:a16="http://schemas.microsoft.com/office/drawing/2014/main" id="{94B1AC05-DF8A-0EEC-06E8-E4184A382765}"/>
                    </a:ext>
                  </a:extLst>
                </p:cNvPr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193;p48">
                  <a:extLst>
                    <a:ext uri="{FF2B5EF4-FFF2-40B4-BE49-F238E27FC236}">
                      <a16:creationId xmlns:a16="http://schemas.microsoft.com/office/drawing/2014/main" id="{76ECC16C-1EF2-0B18-052A-E96AE5E6BCB3}"/>
                    </a:ext>
                  </a:extLst>
                </p:cNvPr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" name="Google Shape;2194;p48">
                <a:extLst>
                  <a:ext uri="{FF2B5EF4-FFF2-40B4-BE49-F238E27FC236}">
                    <a16:creationId xmlns:a16="http://schemas.microsoft.com/office/drawing/2014/main" id="{5D4D567A-664D-8A3A-3CCF-85415B815930}"/>
                  </a:ext>
                </a:extLst>
              </p:cNvPr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40" name="Google Shape;2195;p48">
                  <a:extLst>
                    <a:ext uri="{FF2B5EF4-FFF2-40B4-BE49-F238E27FC236}">
                      <a16:creationId xmlns:a16="http://schemas.microsoft.com/office/drawing/2014/main" id="{16C7C03B-4613-9326-A4C6-2941165F0B55}"/>
                    </a:ext>
                  </a:extLst>
                </p:cNvPr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196;p48">
                  <a:extLst>
                    <a:ext uri="{FF2B5EF4-FFF2-40B4-BE49-F238E27FC236}">
                      <a16:creationId xmlns:a16="http://schemas.microsoft.com/office/drawing/2014/main" id="{89430C65-C6F6-6F37-6DFD-9D49E8C6F14F}"/>
                    </a:ext>
                  </a:extLst>
                </p:cNvPr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197;p48">
                  <a:extLst>
                    <a:ext uri="{FF2B5EF4-FFF2-40B4-BE49-F238E27FC236}">
                      <a16:creationId xmlns:a16="http://schemas.microsoft.com/office/drawing/2014/main" id="{191E7209-BE38-0104-453E-1F373F3A5AD7}"/>
                    </a:ext>
                  </a:extLst>
                </p:cNvPr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198;p48">
                  <a:extLst>
                    <a:ext uri="{FF2B5EF4-FFF2-40B4-BE49-F238E27FC236}">
                      <a16:creationId xmlns:a16="http://schemas.microsoft.com/office/drawing/2014/main" id="{6DA45D77-A041-B7D3-5BA0-3B985C7DCAF3}"/>
                    </a:ext>
                  </a:extLst>
                </p:cNvPr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" name="Google Shape;2199;p48">
              <a:extLst>
                <a:ext uri="{FF2B5EF4-FFF2-40B4-BE49-F238E27FC236}">
                  <a16:creationId xmlns:a16="http://schemas.microsoft.com/office/drawing/2014/main" id="{DBF5ACCE-55E4-BB58-1783-91049333E55C}"/>
                </a:ext>
              </a:extLst>
            </p:cNvPr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30" name="Google Shape;2200;p48">
                <a:extLst>
                  <a:ext uri="{FF2B5EF4-FFF2-40B4-BE49-F238E27FC236}">
                    <a16:creationId xmlns:a16="http://schemas.microsoft.com/office/drawing/2014/main" id="{DC8FC4BA-8CA5-C88D-BD51-8632B306E223}"/>
                  </a:ext>
                </a:extLst>
              </p:cNvPr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36" name="Google Shape;2201;p48">
                  <a:extLst>
                    <a:ext uri="{FF2B5EF4-FFF2-40B4-BE49-F238E27FC236}">
                      <a16:creationId xmlns:a16="http://schemas.microsoft.com/office/drawing/2014/main" id="{EC580C5F-9FDE-C044-A631-3A189028A423}"/>
                    </a:ext>
                  </a:extLst>
                </p:cNvPr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7" name="Google Shape;2202;p48">
                  <a:extLst>
                    <a:ext uri="{FF2B5EF4-FFF2-40B4-BE49-F238E27FC236}">
                      <a16:creationId xmlns:a16="http://schemas.microsoft.com/office/drawing/2014/main" id="{B59AD46C-0FEE-ABEC-6415-6F44C47D03CF}"/>
                    </a:ext>
                  </a:extLst>
                </p:cNvPr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" name="Google Shape;2203;p48">
                <a:extLst>
                  <a:ext uri="{FF2B5EF4-FFF2-40B4-BE49-F238E27FC236}">
                    <a16:creationId xmlns:a16="http://schemas.microsoft.com/office/drawing/2014/main" id="{9EE6F6EA-AAA9-00DB-90AF-BFAA9B118FBE}"/>
                  </a:ext>
                </a:extLst>
              </p:cNvPr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32" name="Google Shape;2204;p48">
                  <a:extLst>
                    <a:ext uri="{FF2B5EF4-FFF2-40B4-BE49-F238E27FC236}">
                      <a16:creationId xmlns:a16="http://schemas.microsoft.com/office/drawing/2014/main" id="{2F475B43-987B-F6A6-62CD-F7EA809C5502}"/>
                    </a:ext>
                  </a:extLst>
                </p:cNvPr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205;p48">
                  <a:extLst>
                    <a:ext uri="{FF2B5EF4-FFF2-40B4-BE49-F238E27FC236}">
                      <a16:creationId xmlns:a16="http://schemas.microsoft.com/office/drawing/2014/main" id="{7DD906EC-ACD8-6FC1-D461-AA9B223DB57F}"/>
                    </a:ext>
                  </a:extLst>
                </p:cNvPr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206;p48">
                  <a:extLst>
                    <a:ext uri="{FF2B5EF4-FFF2-40B4-BE49-F238E27FC236}">
                      <a16:creationId xmlns:a16="http://schemas.microsoft.com/office/drawing/2014/main" id="{3D4DB402-A931-77A1-3C0B-D8B54058BA1B}"/>
                    </a:ext>
                  </a:extLst>
                </p:cNvPr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207;p48">
                  <a:extLst>
                    <a:ext uri="{FF2B5EF4-FFF2-40B4-BE49-F238E27FC236}">
                      <a16:creationId xmlns:a16="http://schemas.microsoft.com/office/drawing/2014/main" id="{A868E68A-85C7-24B2-5A0D-EB9B7AEA1A78}"/>
                    </a:ext>
                  </a:extLst>
                </p:cNvPr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" name="Google Shape;2208;p48">
              <a:extLst>
                <a:ext uri="{FF2B5EF4-FFF2-40B4-BE49-F238E27FC236}">
                  <a16:creationId xmlns:a16="http://schemas.microsoft.com/office/drawing/2014/main" id="{7B2DA879-0EB2-6F70-ADB3-9A44190F1177}"/>
                </a:ext>
              </a:extLst>
            </p:cNvPr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4" name="Google Shape;2209;p48">
                <a:extLst>
                  <a:ext uri="{FF2B5EF4-FFF2-40B4-BE49-F238E27FC236}">
                    <a16:creationId xmlns:a16="http://schemas.microsoft.com/office/drawing/2014/main" id="{5BB7B95E-E904-B804-E581-D9BD22F17707}"/>
                  </a:ext>
                </a:extLst>
              </p:cNvPr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8" name="Google Shape;2210;p48">
                  <a:extLst>
                    <a:ext uri="{FF2B5EF4-FFF2-40B4-BE49-F238E27FC236}">
                      <a16:creationId xmlns:a16="http://schemas.microsoft.com/office/drawing/2014/main" id="{5B568C39-D9CF-822E-A599-659A08268F9F}"/>
                    </a:ext>
                  </a:extLst>
                </p:cNvPr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211;p48">
                  <a:extLst>
                    <a:ext uri="{FF2B5EF4-FFF2-40B4-BE49-F238E27FC236}">
                      <a16:creationId xmlns:a16="http://schemas.microsoft.com/office/drawing/2014/main" id="{4B344634-9C5A-B76E-AA13-62C543EA0F90}"/>
                    </a:ext>
                  </a:extLst>
                </p:cNvPr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" name="Google Shape;2212;p48">
                <a:extLst>
                  <a:ext uri="{FF2B5EF4-FFF2-40B4-BE49-F238E27FC236}">
                    <a16:creationId xmlns:a16="http://schemas.microsoft.com/office/drawing/2014/main" id="{636E5AC9-1E97-F8DE-BD1E-0E33F2FBAD97}"/>
                  </a:ext>
                </a:extLst>
              </p:cNvPr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6" name="Google Shape;2213;p48">
                  <a:extLst>
                    <a:ext uri="{FF2B5EF4-FFF2-40B4-BE49-F238E27FC236}">
                      <a16:creationId xmlns:a16="http://schemas.microsoft.com/office/drawing/2014/main" id="{DFA2BC02-D577-5CC7-2157-814F7C702910}"/>
                    </a:ext>
                  </a:extLst>
                </p:cNvPr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214;p48">
                  <a:extLst>
                    <a:ext uri="{FF2B5EF4-FFF2-40B4-BE49-F238E27FC236}">
                      <a16:creationId xmlns:a16="http://schemas.microsoft.com/office/drawing/2014/main" id="{0192E91C-67BA-60A8-B044-B993642A2EA3}"/>
                    </a:ext>
                  </a:extLst>
                </p:cNvPr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2215;p48">
              <a:extLst>
                <a:ext uri="{FF2B5EF4-FFF2-40B4-BE49-F238E27FC236}">
                  <a16:creationId xmlns:a16="http://schemas.microsoft.com/office/drawing/2014/main" id="{B131766D-F3BA-E6DE-FA30-61E74FAADE46}"/>
                </a:ext>
              </a:extLst>
            </p:cNvPr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5" name="Google Shape;2216;p48">
                <a:extLst>
                  <a:ext uri="{FF2B5EF4-FFF2-40B4-BE49-F238E27FC236}">
                    <a16:creationId xmlns:a16="http://schemas.microsoft.com/office/drawing/2014/main" id="{EB6CA350-2F75-2796-2F50-B4766A7B8136}"/>
                  </a:ext>
                </a:extLst>
              </p:cNvPr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2" name="Google Shape;2217;p48">
                  <a:extLst>
                    <a:ext uri="{FF2B5EF4-FFF2-40B4-BE49-F238E27FC236}">
                      <a16:creationId xmlns:a16="http://schemas.microsoft.com/office/drawing/2014/main" id="{36D26DC0-F66D-346C-1B26-0EDE14C18F41}"/>
                    </a:ext>
                  </a:extLst>
                </p:cNvPr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218;p48">
                  <a:extLst>
                    <a:ext uri="{FF2B5EF4-FFF2-40B4-BE49-F238E27FC236}">
                      <a16:creationId xmlns:a16="http://schemas.microsoft.com/office/drawing/2014/main" id="{79EA2384-A61F-CC66-27D7-DE633F567BD6}"/>
                    </a:ext>
                  </a:extLst>
                </p:cNvPr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" name="Google Shape;2219;p48">
                <a:extLst>
                  <a:ext uri="{FF2B5EF4-FFF2-40B4-BE49-F238E27FC236}">
                    <a16:creationId xmlns:a16="http://schemas.microsoft.com/office/drawing/2014/main" id="{FD2AA494-2397-EE7C-376E-4B60AF473148}"/>
                  </a:ext>
                </a:extLst>
              </p:cNvPr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7" name="Google Shape;2220;p48">
                  <a:extLst>
                    <a:ext uri="{FF2B5EF4-FFF2-40B4-BE49-F238E27FC236}">
                      <a16:creationId xmlns:a16="http://schemas.microsoft.com/office/drawing/2014/main" id="{EF56ACC4-F9C5-0F5E-8F4A-0C2107CF1EA5}"/>
                    </a:ext>
                  </a:extLst>
                </p:cNvPr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2221;p48">
                  <a:extLst>
                    <a:ext uri="{FF2B5EF4-FFF2-40B4-BE49-F238E27FC236}">
                      <a16:creationId xmlns:a16="http://schemas.microsoft.com/office/drawing/2014/main" id="{A0C18332-1C68-7D28-416C-70A514370CEC}"/>
                    </a:ext>
                  </a:extLst>
                </p:cNvPr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2222;p48">
                  <a:extLst>
                    <a:ext uri="{FF2B5EF4-FFF2-40B4-BE49-F238E27FC236}">
                      <a16:creationId xmlns:a16="http://schemas.microsoft.com/office/drawing/2014/main" id="{2066F595-2649-42BF-7947-5BA73E9613CC}"/>
                    </a:ext>
                  </a:extLst>
                </p:cNvPr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223;p48">
                  <a:extLst>
                    <a:ext uri="{FF2B5EF4-FFF2-40B4-BE49-F238E27FC236}">
                      <a16:creationId xmlns:a16="http://schemas.microsoft.com/office/drawing/2014/main" id="{B4E894E1-946C-5894-7FAF-D90D238A2C9E}"/>
                    </a:ext>
                  </a:extLst>
                </p:cNvPr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224;p48">
                  <a:extLst>
                    <a:ext uri="{FF2B5EF4-FFF2-40B4-BE49-F238E27FC236}">
                      <a16:creationId xmlns:a16="http://schemas.microsoft.com/office/drawing/2014/main" id="{31572AC3-07E4-F12C-F71F-E72A9203C9BE}"/>
                    </a:ext>
                  </a:extLst>
                </p:cNvPr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2519916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2AC8EB-6A2C-57AB-70B7-09CF09371C0A}"/>
              </a:ext>
            </a:extLst>
          </p:cNvPr>
          <p:cNvSpPr txBox="1"/>
          <p:nvPr/>
        </p:nvSpPr>
        <p:spPr>
          <a:xfrm>
            <a:off x="2796704" y="2857512"/>
            <a:ext cx="89672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Благодарю за внимание!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AC0B7B-FA4F-47BF-8A85-1921CD322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044" y="4700693"/>
            <a:ext cx="1460265" cy="196151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266BABE-6809-8F1C-5891-4F922DCD40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949766" y="1054702"/>
            <a:ext cx="1463769" cy="156052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2B8E6E-8F44-FA87-C070-C21F7A30C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63592" y="4604600"/>
            <a:ext cx="1463769" cy="146376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E746F7-4C56-E44F-DD44-21968F5E24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949766" y="3011795"/>
            <a:ext cx="1490691" cy="119623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5D68389-7CB6-664D-D5C9-0E0766FB07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17100" y="2531822"/>
            <a:ext cx="2246995" cy="224699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AABFEE7-7DE8-9397-1EE8-B4DBBEE4B3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019699" y="544274"/>
            <a:ext cx="2313238" cy="231323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3F9A6B4-6B13-D50D-02E7-E3D74AF17CE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938408" y="4140233"/>
            <a:ext cx="2249580" cy="224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662515"/>
      </p:ext>
    </p:extLst>
  </p:cSld>
  <p:clrMapOvr>
    <a:masterClrMapping/>
  </p:clrMapOvr>
  <p:transition spd="slow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743258-1351-B3B4-AB5E-B652CB391ECC}"/>
              </a:ext>
            </a:extLst>
          </p:cNvPr>
          <p:cNvSpPr txBox="1"/>
          <p:nvPr/>
        </p:nvSpPr>
        <p:spPr>
          <a:xfrm>
            <a:off x="1309528" y="246225"/>
            <a:ext cx="977646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Скачать можно здесь</a:t>
            </a:r>
          </a:p>
        </p:txBody>
      </p:sp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7EA11C6F-8657-26FB-7F3A-889103491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3354" y="1186782"/>
            <a:ext cx="1463769" cy="156052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71693386-62F8-852C-C7F5-53D49FED5779}"/>
              </a:ext>
            </a:extLst>
          </p:cNvPr>
          <p:cNvSpPr txBox="1"/>
          <p:nvPr/>
        </p:nvSpPr>
        <p:spPr>
          <a:xfrm>
            <a:off x="3488147" y="5279056"/>
            <a:ext cx="3199755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4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Google drive</a:t>
            </a:r>
            <a:endParaRPr lang="ru-RU" sz="3400" b="1" dirty="0">
              <a:solidFill>
                <a:srgbClr val="44546A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0C274F3-C413-8837-05D9-9BBC457CB2D8}"/>
              </a:ext>
            </a:extLst>
          </p:cNvPr>
          <p:cNvSpPr txBox="1"/>
          <p:nvPr/>
        </p:nvSpPr>
        <p:spPr>
          <a:xfrm>
            <a:off x="3488147" y="1693360"/>
            <a:ext cx="199495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400" b="1" dirty="0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endParaRPr lang="ru-RU" sz="3400" b="1" dirty="0">
              <a:solidFill>
                <a:srgbClr val="44546A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5" name="Рисунок 54">
            <a:extLst>
              <a:ext uri="{FF2B5EF4-FFF2-40B4-BE49-F238E27FC236}">
                <a16:creationId xmlns:a16="http://schemas.microsoft.com/office/drawing/2014/main" id="{EFA2E985-2C8F-0954-F1F9-042444E29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528" y="4736680"/>
            <a:ext cx="1463769" cy="1463769"/>
          </a:xfrm>
          <a:prstGeom prst="rect">
            <a:avLst/>
          </a:prstGeom>
        </p:spPr>
      </p:pic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B70B5CFC-0FC9-4B54-9166-1D17A2799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3354" y="3143875"/>
            <a:ext cx="1490691" cy="119623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32DD617-5F9B-0DEC-A888-500F14D26BB0}"/>
              </a:ext>
            </a:extLst>
          </p:cNvPr>
          <p:cNvSpPr txBox="1"/>
          <p:nvPr/>
        </p:nvSpPr>
        <p:spPr>
          <a:xfrm>
            <a:off x="3488147" y="3370256"/>
            <a:ext cx="2788084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400" b="1" dirty="0" err="1">
                <a:solidFill>
                  <a:srgbClr val="44546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NashStore</a:t>
            </a:r>
            <a:endParaRPr lang="ru-RU" sz="3400" b="1" dirty="0">
              <a:solidFill>
                <a:srgbClr val="44546A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" name="Рисунок 60">
            <a:extLst>
              <a:ext uri="{FF2B5EF4-FFF2-40B4-BE49-F238E27FC236}">
                <a16:creationId xmlns:a16="http://schemas.microsoft.com/office/drawing/2014/main" id="{627B763A-5085-AF0F-8C61-0B6F4E73CA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7758" y="2618493"/>
            <a:ext cx="2246995" cy="2246995"/>
          </a:xfrm>
          <a:prstGeom prst="rect">
            <a:avLst/>
          </a:prstGeom>
        </p:spPr>
      </p:pic>
      <p:pic>
        <p:nvPicPr>
          <p:cNvPr id="63" name="Рисунок 62">
            <a:extLst>
              <a:ext uri="{FF2B5EF4-FFF2-40B4-BE49-F238E27FC236}">
                <a16:creationId xmlns:a16="http://schemas.microsoft.com/office/drawing/2014/main" id="{4C2556E7-9E52-453E-F174-153FC6E0C3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00357" y="630945"/>
            <a:ext cx="2313238" cy="2313238"/>
          </a:xfrm>
          <a:prstGeom prst="rect">
            <a:avLst/>
          </a:prstGeom>
        </p:spPr>
      </p:pic>
      <p:pic>
        <p:nvPicPr>
          <p:cNvPr id="65" name="Рисунок 64">
            <a:extLst>
              <a:ext uri="{FF2B5EF4-FFF2-40B4-BE49-F238E27FC236}">
                <a16:creationId xmlns:a16="http://schemas.microsoft.com/office/drawing/2014/main" id="{FE27916D-3B93-3E11-3DCC-1C1664A5D4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19066" y="4226904"/>
            <a:ext cx="2249580" cy="2249580"/>
          </a:xfrm>
          <a:prstGeom prst="rect">
            <a:avLst/>
          </a:prstGeom>
        </p:spPr>
      </p:pic>
      <p:pic>
        <p:nvPicPr>
          <p:cNvPr id="66" name="Рисунок 65">
            <a:extLst>
              <a:ext uri="{FF2B5EF4-FFF2-40B4-BE49-F238E27FC236}">
                <a16:creationId xmlns:a16="http://schemas.microsoft.com/office/drawing/2014/main" id="{FED361A9-FF60-2BBD-F3E2-068746201F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579" y="246225"/>
            <a:ext cx="683352" cy="91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630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grpSp>
        <p:nvGrpSpPr>
          <p:cNvPr id="154" name="Google Shape;290;p18">
            <a:extLst>
              <a:ext uri="{FF2B5EF4-FFF2-40B4-BE49-F238E27FC236}">
                <a16:creationId xmlns:a16="http://schemas.microsoft.com/office/drawing/2014/main" id="{278CD74B-CFF6-2261-6BEE-ADEEE75A51EA}"/>
              </a:ext>
            </a:extLst>
          </p:cNvPr>
          <p:cNvGrpSpPr/>
          <p:nvPr/>
        </p:nvGrpSpPr>
        <p:grpSpPr>
          <a:xfrm>
            <a:off x="6415383" y="1067427"/>
            <a:ext cx="1890900" cy="741850"/>
            <a:chOff x="6013538" y="1063640"/>
            <a:chExt cx="1890900" cy="741850"/>
          </a:xfrm>
        </p:grpSpPr>
        <p:sp>
          <p:nvSpPr>
            <p:cNvPr id="155" name="Google Shape;291;p18">
              <a:extLst>
                <a:ext uri="{FF2B5EF4-FFF2-40B4-BE49-F238E27FC236}">
                  <a16:creationId xmlns:a16="http://schemas.microsoft.com/office/drawing/2014/main" id="{D9807B3B-3897-A3C3-FBB1-26290E02C130}"/>
                </a:ext>
              </a:extLst>
            </p:cNvPr>
            <p:cNvSpPr txBox="1"/>
            <p:nvPr/>
          </p:nvSpPr>
          <p:spPr>
            <a:xfrm flipH="1">
              <a:off x="6013538" y="1063640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6" name="Google Shape;292;p18">
              <a:extLst>
                <a:ext uri="{FF2B5EF4-FFF2-40B4-BE49-F238E27FC236}">
                  <a16:creationId xmlns:a16="http://schemas.microsoft.com/office/drawing/2014/main" id="{8CCECDDD-A7DF-EFB3-E909-08AF15B74A30}"/>
                </a:ext>
              </a:extLst>
            </p:cNvPr>
            <p:cNvSpPr txBox="1"/>
            <p:nvPr/>
          </p:nvSpPr>
          <p:spPr>
            <a:xfrm flipH="1">
              <a:off x="6013538" y="1278390"/>
              <a:ext cx="18909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Die Venus ist fast so groß wie die Erde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90;p18">
            <a:extLst>
              <a:ext uri="{FF2B5EF4-FFF2-40B4-BE49-F238E27FC236}">
                <a16:creationId xmlns:a16="http://schemas.microsoft.com/office/drawing/2014/main" id="{65D1C267-87EF-D202-891D-84EB84C3AF5E}"/>
              </a:ext>
            </a:extLst>
          </p:cNvPr>
          <p:cNvGrpSpPr/>
          <p:nvPr/>
        </p:nvGrpSpPr>
        <p:grpSpPr>
          <a:xfrm>
            <a:off x="6567783" y="1219827"/>
            <a:ext cx="1890900" cy="741850"/>
            <a:chOff x="6013538" y="1063640"/>
            <a:chExt cx="1890900" cy="741850"/>
          </a:xfrm>
        </p:grpSpPr>
        <p:sp>
          <p:nvSpPr>
            <p:cNvPr id="215" name="Google Shape;291;p18">
              <a:extLst>
                <a:ext uri="{FF2B5EF4-FFF2-40B4-BE49-F238E27FC236}">
                  <a16:creationId xmlns:a16="http://schemas.microsoft.com/office/drawing/2014/main" id="{26EC5C51-96DC-D6FF-EBD1-A600038EEF41}"/>
                </a:ext>
              </a:extLst>
            </p:cNvPr>
            <p:cNvSpPr txBox="1"/>
            <p:nvPr/>
          </p:nvSpPr>
          <p:spPr>
            <a:xfrm flipH="1">
              <a:off x="6013538" y="1063640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16" name="Google Shape;292;p18">
              <a:extLst>
                <a:ext uri="{FF2B5EF4-FFF2-40B4-BE49-F238E27FC236}">
                  <a16:creationId xmlns:a16="http://schemas.microsoft.com/office/drawing/2014/main" id="{9FBB8F04-B4B9-0755-1B35-1385EDDEDC82}"/>
                </a:ext>
              </a:extLst>
            </p:cNvPr>
            <p:cNvSpPr txBox="1"/>
            <p:nvPr/>
          </p:nvSpPr>
          <p:spPr>
            <a:xfrm flipH="1">
              <a:off x="6013538" y="1278390"/>
              <a:ext cx="18909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Die Vnus ist fast so groß wie die Erde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73" name="Google Shape;294;p18">
            <a:extLst>
              <a:ext uri="{FF2B5EF4-FFF2-40B4-BE49-F238E27FC236}">
                <a16:creationId xmlns:a16="http://schemas.microsoft.com/office/drawing/2014/main" id="{2A8EAFE4-548F-F2EF-D1C7-2C9809CE9C7D}"/>
              </a:ext>
            </a:extLst>
          </p:cNvPr>
          <p:cNvGrpSpPr/>
          <p:nvPr/>
        </p:nvGrpSpPr>
        <p:grpSpPr>
          <a:xfrm>
            <a:off x="-3355125" y="4806202"/>
            <a:ext cx="1890900" cy="741850"/>
            <a:chOff x="6013538" y="2008402"/>
            <a:chExt cx="1890900" cy="741850"/>
          </a:xfrm>
        </p:grpSpPr>
        <p:sp>
          <p:nvSpPr>
            <p:cNvPr id="274" name="Google Shape;295;p18">
              <a:extLst>
                <a:ext uri="{FF2B5EF4-FFF2-40B4-BE49-F238E27FC236}">
                  <a16:creationId xmlns:a16="http://schemas.microsoft.com/office/drawing/2014/main" id="{2C53D823-B3A5-8DA4-4ECE-65D265A8D9D3}"/>
                </a:ext>
              </a:extLst>
            </p:cNvPr>
            <p:cNvSpPr txBox="1"/>
            <p:nvPr/>
          </p:nvSpPr>
          <p:spPr>
            <a:xfrm flipH="1">
              <a:off x="6013538" y="2008402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75" name="Google Shape;296;p18">
              <a:extLst>
                <a:ext uri="{FF2B5EF4-FFF2-40B4-BE49-F238E27FC236}">
                  <a16:creationId xmlns:a16="http://schemas.microsoft.com/office/drawing/2014/main" id="{CE5FBE10-7FAC-D5BA-60C5-3B6A0887598E}"/>
                </a:ext>
              </a:extLst>
            </p:cNvPr>
            <p:cNvSpPr txBox="1"/>
            <p:nvPr/>
          </p:nvSpPr>
          <p:spPr>
            <a:xfrm flipH="1">
              <a:off x="6013538" y="2223152"/>
              <a:ext cx="18909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76" name="Google Shape;297;p18">
            <a:extLst>
              <a:ext uri="{FF2B5EF4-FFF2-40B4-BE49-F238E27FC236}">
                <a16:creationId xmlns:a16="http://schemas.microsoft.com/office/drawing/2014/main" id="{D0173893-1687-CB6D-CAC8-D5D4ED620C31}"/>
              </a:ext>
            </a:extLst>
          </p:cNvPr>
          <p:cNvSpPr/>
          <p:nvPr/>
        </p:nvSpPr>
        <p:spPr>
          <a:xfrm>
            <a:off x="1685752" y="1219827"/>
            <a:ext cx="3246115" cy="781527"/>
          </a:xfrm>
          <a:prstGeom prst="roundRect">
            <a:avLst>
              <a:gd name="adj" fmla="val 50000"/>
            </a:avLst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sz="18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Голосовые помощники не помогают  </a:t>
            </a:r>
          </a:p>
        </p:txBody>
      </p:sp>
      <p:grpSp>
        <p:nvGrpSpPr>
          <p:cNvPr id="46" name="Google Shape;5896;p94">
            <a:extLst>
              <a:ext uri="{FF2B5EF4-FFF2-40B4-BE49-F238E27FC236}">
                <a16:creationId xmlns:a16="http://schemas.microsoft.com/office/drawing/2014/main" id="{669CD822-B9DA-7134-F8BD-5D56C8375EE3}"/>
              </a:ext>
            </a:extLst>
          </p:cNvPr>
          <p:cNvGrpSpPr/>
          <p:nvPr/>
        </p:nvGrpSpPr>
        <p:grpSpPr>
          <a:xfrm rot="12647233">
            <a:off x="-2140446" y="78428"/>
            <a:ext cx="3405405" cy="3281248"/>
            <a:chOff x="1706513" y="2095633"/>
            <a:chExt cx="658312" cy="634311"/>
          </a:xfrm>
        </p:grpSpPr>
        <p:sp>
          <p:nvSpPr>
            <p:cNvPr id="47" name="Google Shape;5897;p94">
              <a:extLst>
                <a:ext uri="{FF2B5EF4-FFF2-40B4-BE49-F238E27FC236}">
                  <a16:creationId xmlns:a16="http://schemas.microsoft.com/office/drawing/2014/main" id="{F7584617-8AD0-3DFC-4387-907405C9E14C}"/>
                </a:ext>
              </a:extLst>
            </p:cNvPr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8" name="Google Shape;5898;p94">
              <a:extLst>
                <a:ext uri="{FF2B5EF4-FFF2-40B4-BE49-F238E27FC236}">
                  <a16:creationId xmlns:a16="http://schemas.microsoft.com/office/drawing/2014/main" id="{BBC696E1-DC87-1148-3583-15164F92EA9D}"/>
                </a:ext>
              </a:extLst>
            </p:cNvPr>
            <p:cNvGrpSpPr/>
            <p:nvPr/>
          </p:nvGrpSpPr>
          <p:grpSpPr>
            <a:xfrm>
              <a:off x="1706513" y="2095633"/>
              <a:ext cx="658312" cy="572728"/>
              <a:chOff x="1706513" y="2095633"/>
              <a:chExt cx="658312" cy="572728"/>
            </a:xfrm>
          </p:grpSpPr>
          <p:sp>
            <p:nvSpPr>
              <p:cNvPr id="50" name="Google Shape;5900;p94">
                <a:extLst>
                  <a:ext uri="{FF2B5EF4-FFF2-40B4-BE49-F238E27FC236}">
                    <a16:creationId xmlns:a16="http://schemas.microsoft.com/office/drawing/2014/main" id="{0466F69A-DFD1-4F63-C3A7-C691CB3823B1}"/>
                  </a:ext>
                </a:extLst>
              </p:cNvPr>
              <p:cNvSpPr/>
              <p:nvPr/>
            </p:nvSpPr>
            <p:spPr>
              <a:xfrm>
                <a:off x="1706513" y="23910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5899;p94">
                <a:extLst>
                  <a:ext uri="{FF2B5EF4-FFF2-40B4-BE49-F238E27FC236}">
                    <a16:creationId xmlns:a16="http://schemas.microsoft.com/office/drawing/2014/main" id="{CB8D45D3-2E7A-DD52-8C66-FA82F92CC2C1}"/>
                  </a:ext>
                </a:extLst>
              </p:cNvPr>
              <p:cNvSpPr/>
              <p:nvPr/>
            </p:nvSpPr>
            <p:spPr>
              <a:xfrm>
                <a:off x="1938069" y="2095633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5901;p94">
                <a:extLst>
                  <a:ext uri="{FF2B5EF4-FFF2-40B4-BE49-F238E27FC236}">
                    <a16:creationId xmlns:a16="http://schemas.microsoft.com/office/drawing/2014/main" id="{EDB003E4-DF60-7885-DD1E-13235D080595}"/>
                  </a:ext>
                </a:extLst>
              </p:cNvPr>
              <p:cNvSpPr/>
              <p:nvPr/>
            </p:nvSpPr>
            <p:spPr>
              <a:xfrm>
                <a:off x="2033069" y="2391251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63" name="Google Shape;261;p18">
            <a:extLst>
              <a:ext uri="{FF2B5EF4-FFF2-40B4-BE49-F238E27FC236}">
                <a16:creationId xmlns:a16="http://schemas.microsoft.com/office/drawing/2014/main" id="{A2733326-28A3-8BAB-08BD-267DA2C2FC3E}"/>
              </a:ext>
            </a:extLst>
          </p:cNvPr>
          <p:cNvGrpSpPr/>
          <p:nvPr/>
        </p:nvGrpSpPr>
        <p:grpSpPr>
          <a:xfrm>
            <a:off x="719247" y="1274394"/>
            <a:ext cx="663710" cy="578316"/>
            <a:chOff x="4153325" y="2135925"/>
            <a:chExt cx="1585500" cy="1380575"/>
          </a:xfrm>
        </p:grpSpPr>
        <p:sp>
          <p:nvSpPr>
            <p:cNvPr id="64" name="Google Shape;262;p18">
              <a:extLst>
                <a:ext uri="{FF2B5EF4-FFF2-40B4-BE49-F238E27FC236}">
                  <a16:creationId xmlns:a16="http://schemas.microsoft.com/office/drawing/2014/main" id="{80945C07-0981-8EF1-5BEE-E9BC39D7B70F}"/>
                </a:ext>
              </a:extLst>
            </p:cNvPr>
            <p:cNvSpPr/>
            <p:nvPr/>
          </p:nvSpPr>
          <p:spPr>
            <a:xfrm>
              <a:off x="4153325" y="2135925"/>
              <a:ext cx="1380400" cy="1380575"/>
            </a:xfrm>
            <a:custGeom>
              <a:avLst/>
              <a:gdLst/>
              <a:ahLst/>
              <a:cxnLst/>
              <a:rect l="l" t="t" r="r" b="b"/>
              <a:pathLst>
                <a:path w="55216" h="55223" extrusionOk="0">
                  <a:moveTo>
                    <a:pt x="27608" y="1"/>
                  </a:moveTo>
                  <a:cubicBezTo>
                    <a:pt x="12384" y="1"/>
                    <a:pt x="1" y="12384"/>
                    <a:pt x="1" y="27608"/>
                  </a:cubicBezTo>
                  <a:cubicBezTo>
                    <a:pt x="1" y="42839"/>
                    <a:pt x="12384" y="55223"/>
                    <a:pt x="27608" y="55223"/>
                  </a:cubicBezTo>
                  <a:cubicBezTo>
                    <a:pt x="42832" y="55223"/>
                    <a:pt x="55216" y="42839"/>
                    <a:pt x="55216" y="27608"/>
                  </a:cubicBezTo>
                  <a:cubicBezTo>
                    <a:pt x="55216" y="26946"/>
                    <a:pt x="55194" y="26284"/>
                    <a:pt x="55149" y="25629"/>
                  </a:cubicBezTo>
                  <a:cubicBezTo>
                    <a:pt x="55086" y="24749"/>
                    <a:pt x="54350" y="24072"/>
                    <a:pt x="53476" y="24072"/>
                  </a:cubicBezTo>
                  <a:cubicBezTo>
                    <a:pt x="53435" y="24072"/>
                    <a:pt x="53395" y="24073"/>
                    <a:pt x="53354" y="24076"/>
                  </a:cubicBezTo>
                  <a:cubicBezTo>
                    <a:pt x="52427" y="24142"/>
                    <a:pt x="51735" y="24944"/>
                    <a:pt x="51802" y="25871"/>
                  </a:cubicBezTo>
                  <a:cubicBezTo>
                    <a:pt x="51838" y="26445"/>
                    <a:pt x="51860" y="27027"/>
                    <a:pt x="51860" y="27608"/>
                  </a:cubicBezTo>
                  <a:cubicBezTo>
                    <a:pt x="51860" y="40985"/>
                    <a:pt x="40978" y="51867"/>
                    <a:pt x="27608" y="51867"/>
                  </a:cubicBezTo>
                  <a:cubicBezTo>
                    <a:pt x="14231" y="51867"/>
                    <a:pt x="3349" y="40985"/>
                    <a:pt x="3349" y="27608"/>
                  </a:cubicBezTo>
                  <a:cubicBezTo>
                    <a:pt x="3349" y="14238"/>
                    <a:pt x="14231" y="3356"/>
                    <a:pt x="27608" y="3356"/>
                  </a:cubicBezTo>
                  <a:cubicBezTo>
                    <a:pt x="32906" y="3356"/>
                    <a:pt x="37932" y="5034"/>
                    <a:pt x="42155" y="8205"/>
                  </a:cubicBezTo>
                  <a:cubicBezTo>
                    <a:pt x="42455" y="8429"/>
                    <a:pt x="42806" y="8538"/>
                    <a:pt x="43156" y="8538"/>
                  </a:cubicBezTo>
                  <a:cubicBezTo>
                    <a:pt x="43666" y="8538"/>
                    <a:pt x="44171" y="8307"/>
                    <a:pt x="44502" y="7866"/>
                  </a:cubicBezTo>
                  <a:cubicBezTo>
                    <a:pt x="45062" y="7131"/>
                    <a:pt x="44907" y="6078"/>
                    <a:pt x="44171" y="5519"/>
                  </a:cubicBezTo>
                  <a:cubicBezTo>
                    <a:pt x="39366" y="1906"/>
                    <a:pt x="33634" y="1"/>
                    <a:pt x="27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" name="Google Shape;263;p18">
              <a:extLst>
                <a:ext uri="{FF2B5EF4-FFF2-40B4-BE49-F238E27FC236}">
                  <a16:creationId xmlns:a16="http://schemas.microsoft.com/office/drawing/2014/main" id="{D2F78322-3B15-F898-67AE-C239F367A232}"/>
                </a:ext>
              </a:extLst>
            </p:cNvPr>
            <p:cNvSpPr/>
            <p:nvPr/>
          </p:nvSpPr>
          <p:spPr>
            <a:xfrm>
              <a:off x="4329925" y="2182925"/>
              <a:ext cx="1408900" cy="1069975"/>
            </a:xfrm>
            <a:custGeom>
              <a:avLst/>
              <a:gdLst/>
              <a:ahLst/>
              <a:cxnLst/>
              <a:rect l="l" t="t" r="r" b="b"/>
              <a:pathLst>
                <a:path w="56356" h="42799" extrusionOk="0">
                  <a:moveTo>
                    <a:pt x="49178" y="3354"/>
                  </a:moveTo>
                  <a:cubicBezTo>
                    <a:pt x="49995" y="3354"/>
                    <a:pt x="50812" y="3665"/>
                    <a:pt x="51433" y="4287"/>
                  </a:cubicBezTo>
                  <a:cubicBezTo>
                    <a:pt x="52677" y="5530"/>
                    <a:pt x="52677" y="7554"/>
                    <a:pt x="51433" y="8797"/>
                  </a:cubicBezTo>
                  <a:lnTo>
                    <a:pt x="21074" y="39156"/>
                  </a:lnTo>
                  <a:cubicBezTo>
                    <a:pt x="20883" y="39348"/>
                    <a:pt x="20631" y="39443"/>
                    <a:pt x="20379" y="39443"/>
                  </a:cubicBezTo>
                  <a:cubicBezTo>
                    <a:pt x="20127" y="39443"/>
                    <a:pt x="19875" y="39348"/>
                    <a:pt x="19683" y="39156"/>
                  </a:cubicBezTo>
                  <a:lnTo>
                    <a:pt x="4930" y="24396"/>
                  </a:lnTo>
                  <a:cubicBezTo>
                    <a:pt x="3687" y="23153"/>
                    <a:pt x="3687" y="21129"/>
                    <a:pt x="4930" y="19886"/>
                  </a:cubicBezTo>
                  <a:cubicBezTo>
                    <a:pt x="5549" y="19268"/>
                    <a:pt x="6365" y="18959"/>
                    <a:pt x="7182" y="18959"/>
                  </a:cubicBezTo>
                  <a:cubicBezTo>
                    <a:pt x="7999" y="18959"/>
                    <a:pt x="8815" y="19268"/>
                    <a:pt x="9441" y="19886"/>
                  </a:cubicBezTo>
                  <a:lnTo>
                    <a:pt x="18256" y="28701"/>
                  </a:lnTo>
                  <a:cubicBezTo>
                    <a:pt x="18822" y="29275"/>
                    <a:pt x="19573" y="29584"/>
                    <a:pt x="20382" y="29584"/>
                  </a:cubicBezTo>
                  <a:cubicBezTo>
                    <a:pt x="21184" y="29584"/>
                    <a:pt x="21935" y="29275"/>
                    <a:pt x="22509" y="28701"/>
                  </a:cubicBezTo>
                  <a:lnTo>
                    <a:pt x="46923" y="4287"/>
                  </a:lnTo>
                  <a:cubicBezTo>
                    <a:pt x="47545" y="3665"/>
                    <a:pt x="48361" y="3354"/>
                    <a:pt x="49178" y="3354"/>
                  </a:cubicBezTo>
                  <a:close/>
                  <a:moveTo>
                    <a:pt x="49179" y="1"/>
                  </a:moveTo>
                  <a:cubicBezTo>
                    <a:pt x="47502" y="1"/>
                    <a:pt x="45827" y="637"/>
                    <a:pt x="44554" y="1910"/>
                  </a:cubicBezTo>
                  <a:lnTo>
                    <a:pt x="20382" y="26081"/>
                  </a:lnTo>
                  <a:lnTo>
                    <a:pt x="11810" y="17516"/>
                  </a:lnTo>
                  <a:cubicBezTo>
                    <a:pt x="10534" y="16240"/>
                    <a:pt x="8858" y="15602"/>
                    <a:pt x="7182" y="15602"/>
                  </a:cubicBezTo>
                  <a:cubicBezTo>
                    <a:pt x="5506" y="15602"/>
                    <a:pt x="3830" y="16240"/>
                    <a:pt x="2554" y="17516"/>
                  </a:cubicBezTo>
                  <a:cubicBezTo>
                    <a:pt x="1" y="20070"/>
                    <a:pt x="1" y="24220"/>
                    <a:pt x="2554" y="26773"/>
                  </a:cubicBezTo>
                  <a:lnTo>
                    <a:pt x="17314" y="41526"/>
                  </a:lnTo>
                  <a:cubicBezTo>
                    <a:pt x="18160" y="42372"/>
                    <a:pt x="19271" y="42799"/>
                    <a:pt x="20382" y="42799"/>
                  </a:cubicBezTo>
                  <a:cubicBezTo>
                    <a:pt x="21486" y="42799"/>
                    <a:pt x="22597" y="42372"/>
                    <a:pt x="23443" y="41526"/>
                  </a:cubicBezTo>
                  <a:lnTo>
                    <a:pt x="53810" y="11166"/>
                  </a:lnTo>
                  <a:cubicBezTo>
                    <a:pt x="56356" y="8613"/>
                    <a:pt x="56356" y="4463"/>
                    <a:pt x="53810" y="1910"/>
                  </a:cubicBezTo>
                  <a:cubicBezTo>
                    <a:pt x="52533" y="637"/>
                    <a:pt x="50856" y="1"/>
                    <a:pt x="49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F7DDAFE-FADC-EB9B-FD0A-8BAA81DF6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267" y="843585"/>
            <a:ext cx="2949939" cy="578730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F931FF1-29C6-653E-E52F-18B4E1F57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712" y="874862"/>
            <a:ext cx="2899095" cy="5738791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105CB1A-A587-1FFC-88A9-3C9F363C46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6285" y="2225024"/>
            <a:ext cx="2221385" cy="440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89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grpSp>
        <p:nvGrpSpPr>
          <p:cNvPr id="154" name="Google Shape;290;p18">
            <a:extLst>
              <a:ext uri="{FF2B5EF4-FFF2-40B4-BE49-F238E27FC236}">
                <a16:creationId xmlns:a16="http://schemas.microsoft.com/office/drawing/2014/main" id="{278CD74B-CFF6-2261-6BEE-ADEEE75A51EA}"/>
              </a:ext>
            </a:extLst>
          </p:cNvPr>
          <p:cNvGrpSpPr/>
          <p:nvPr/>
        </p:nvGrpSpPr>
        <p:grpSpPr>
          <a:xfrm>
            <a:off x="6415383" y="1067427"/>
            <a:ext cx="1890900" cy="741850"/>
            <a:chOff x="6013538" y="1063640"/>
            <a:chExt cx="1890900" cy="741850"/>
          </a:xfrm>
        </p:grpSpPr>
        <p:sp>
          <p:nvSpPr>
            <p:cNvPr id="155" name="Google Shape;291;p18">
              <a:extLst>
                <a:ext uri="{FF2B5EF4-FFF2-40B4-BE49-F238E27FC236}">
                  <a16:creationId xmlns:a16="http://schemas.microsoft.com/office/drawing/2014/main" id="{D9807B3B-3897-A3C3-FBB1-26290E02C130}"/>
                </a:ext>
              </a:extLst>
            </p:cNvPr>
            <p:cNvSpPr txBox="1"/>
            <p:nvPr/>
          </p:nvSpPr>
          <p:spPr>
            <a:xfrm flipH="1">
              <a:off x="6013538" y="1063640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6" name="Google Shape;292;p18">
              <a:extLst>
                <a:ext uri="{FF2B5EF4-FFF2-40B4-BE49-F238E27FC236}">
                  <a16:creationId xmlns:a16="http://schemas.microsoft.com/office/drawing/2014/main" id="{8CCECDDD-A7DF-EFB3-E909-08AF15B74A30}"/>
                </a:ext>
              </a:extLst>
            </p:cNvPr>
            <p:cNvSpPr txBox="1"/>
            <p:nvPr/>
          </p:nvSpPr>
          <p:spPr>
            <a:xfrm flipH="1">
              <a:off x="6013538" y="1278390"/>
              <a:ext cx="18909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Die Venus ist fast so groß wie die Erde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90;p18">
            <a:extLst>
              <a:ext uri="{FF2B5EF4-FFF2-40B4-BE49-F238E27FC236}">
                <a16:creationId xmlns:a16="http://schemas.microsoft.com/office/drawing/2014/main" id="{65D1C267-87EF-D202-891D-84EB84C3AF5E}"/>
              </a:ext>
            </a:extLst>
          </p:cNvPr>
          <p:cNvGrpSpPr/>
          <p:nvPr/>
        </p:nvGrpSpPr>
        <p:grpSpPr>
          <a:xfrm>
            <a:off x="6567783" y="1219827"/>
            <a:ext cx="1890900" cy="741850"/>
            <a:chOff x="6013538" y="1063640"/>
            <a:chExt cx="1890900" cy="741850"/>
          </a:xfrm>
        </p:grpSpPr>
        <p:sp>
          <p:nvSpPr>
            <p:cNvPr id="215" name="Google Shape;291;p18">
              <a:extLst>
                <a:ext uri="{FF2B5EF4-FFF2-40B4-BE49-F238E27FC236}">
                  <a16:creationId xmlns:a16="http://schemas.microsoft.com/office/drawing/2014/main" id="{26EC5C51-96DC-D6FF-EBD1-A600038EEF41}"/>
                </a:ext>
              </a:extLst>
            </p:cNvPr>
            <p:cNvSpPr txBox="1"/>
            <p:nvPr/>
          </p:nvSpPr>
          <p:spPr>
            <a:xfrm flipH="1">
              <a:off x="6013538" y="1063640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16" name="Google Shape;292;p18">
              <a:extLst>
                <a:ext uri="{FF2B5EF4-FFF2-40B4-BE49-F238E27FC236}">
                  <a16:creationId xmlns:a16="http://schemas.microsoft.com/office/drawing/2014/main" id="{9FBB8F04-B4B9-0755-1B35-1385EDDEDC82}"/>
                </a:ext>
              </a:extLst>
            </p:cNvPr>
            <p:cNvSpPr txBox="1"/>
            <p:nvPr/>
          </p:nvSpPr>
          <p:spPr>
            <a:xfrm flipH="1">
              <a:off x="6013538" y="1278390"/>
              <a:ext cx="18909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Die Vnus ist fast so groß wie die Erde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73" name="Google Shape;294;p18">
            <a:extLst>
              <a:ext uri="{FF2B5EF4-FFF2-40B4-BE49-F238E27FC236}">
                <a16:creationId xmlns:a16="http://schemas.microsoft.com/office/drawing/2014/main" id="{2A8EAFE4-548F-F2EF-D1C7-2C9809CE9C7D}"/>
              </a:ext>
            </a:extLst>
          </p:cNvPr>
          <p:cNvGrpSpPr/>
          <p:nvPr/>
        </p:nvGrpSpPr>
        <p:grpSpPr>
          <a:xfrm>
            <a:off x="-3355125" y="4806202"/>
            <a:ext cx="1890900" cy="741850"/>
            <a:chOff x="6013538" y="2008402"/>
            <a:chExt cx="1890900" cy="741850"/>
          </a:xfrm>
        </p:grpSpPr>
        <p:sp>
          <p:nvSpPr>
            <p:cNvPr id="274" name="Google Shape;295;p18">
              <a:extLst>
                <a:ext uri="{FF2B5EF4-FFF2-40B4-BE49-F238E27FC236}">
                  <a16:creationId xmlns:a16="http://schemas.microsoft.com/office/drawing/2014/main" id="{2C53D823-B3A5-8DA4-4ECE-65D265A8D9D3}"/>
                </a:ext>
              </a:extLst>
            </p:cNvPr>
            <p:cNvSpPr txBox="1"/>
            <p:nvPr/>
          </p:nvSpPr>
          <p:spPr>
            <a:xfrm flipH="1">
              <a:off x="6013538" y="2008402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75" name="Google Shape;296;p18">
              <a:extLst>
                <a:ext uri="{FF2B5EF4-FFF2-40B4-BE49-F238E27FC236}">
                  <a16:creationId xmlns:a16="http://schemas.microsoft.com/office/drawing/2014/main" id="{CE5FBE10-7FAC-D5BA-60C5-3B6A0887598E}"/>
                </a:ext>
              </a:extLst>
            </p:cNvPr>
            <p:cNvSpPr txBox="1"/>
            <p:nvPr/>
          </p:nvSpPr>
          <p:spPr>
            <a:xfrm flipH="1">
              <a:off x="6013538" y="2223152"/>
              <a:ext cx="18909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5E2952-53DF-7E75-21D7-E451C843C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3400" y="529321"/>
            <a:ext cx="3064303" cy="596371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870B4F4-FFDF-A225-4F52-2ADA1DADF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14" y="529321"/>
            <a:ext cx="2987847" cy="5882323"/>
          </a:xfrm>
          <a:prstGeom prst="rect">
            <a:avLst/>
          </a:prstGeom>
        </p:spPr>
      </p:pic>
      <p:grpSp>
        <p:nvGrpSpPr>
          <p:cNvPr id="46" name="Google Shape;5896;p94">
            <a:extLst>
              <a:ext uri="{FF2B5EF4-FFF2-40B4-BE49-F238E27FC236}">
                <a16:creationId xmlns:a16="http://schemas.microsoft.com/office/drawing/2014/main" id="{669CD822-B9DA-7134-F8BD-5D56C8375EE3}"/>
              </a:ext>
            </a:extLst>
          </p:cNvPr>
          <p:cNvGrpSpPr/>
          <p:nvPr/>
        </p:nvGrpSpPr>
        <p:grpSpPr>
          <a:xfrm rot="16200000">
            <a:off x="10831349" y="313332"/>
            <a:ext cx="3419124" cy="3296689"/>
            <a:chOff x="1706027" y="2092648"/>
            <a:chExt cx="660964" cy="637296"/>
          </a:xfrm>
        </p:grpSpPr>
        <p:sp>
          <p:nvSpPr>
            <p:cNvPr id="47" name="Google Shape;5897;p94">
              <a:extLst>
                <a:ext uri="{FF2B5EF4-FFF2-40B4-BE49-F238E27FC236}">
                  <a16:creationId xmlns:a16="http://schemas.microsoft.com/office/drawing/2014/main" id="{F7584617-8AD0-3DFC-4387-907405C9E14C}"/>
                </a:ext>
              </a:extLst>
            </p:cNvPr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8" name="Google Shape;5898;p94">
              <a:extLst>
                <a:ext uri="{FF2B5EF4-FFF2-40B4-BE49-F238E27FC236}">
                  <a16:creationId xmlns:a16="http://schemas.microsoft.com/office/drawing/2014/main" id="{BBC696E1-DC87-1148-3583-15164F92EA9D}"/>
                </a:ext>
              </a:extLst>
            </p:cNvPr>
            <p:cNvGrpSpPr/>
            <p:nvPr/>
          </p:nvGrpSpPr>
          <p:grpSpPr>
            <a:xfrm>
              <a:off x="1706027" y="2092648"/>
              <a:ext cx="660964" cy="573599"/>
              <a:chOff x="1706027" y="2092648"/>
              <a:chExt cx="660964" cy="573599"/>
            </a:xfrm>
          </p:grpSpPr>
          <p:sp>
            <p:nvSpPr>
              <p:cNvPr id="50" name="Google Shape;5900;p94">
                <a:extLst>
                  <a:ext uri="{FF2B5EF4-FFF2-40B4-BE49-F238E27FC236}">
                    <a16:creationId xmlns:a16="http://schemas.microsoft.com/office/drawing/2014/main" id="{0466F69A-DFD1-4F63-C3A7-C691CB3823B1}"/>
                  </a:ext>
                </a:extLst>
              </p:cNvPr>
              <p:cNvSpPr/>
              <p:nvPr/>
            </p:nvSpPr>
            <p:spPr>
              <a:xfrm>
                <a:off x="1706027" y="2389137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5899;p94">
                <a:extLst>
                  <a:ext uri="{FF2B5EF4-FFF2-40B4-BE49-F238E27FC236}">
                    <a16:creationId xmlns:a16="http://schemas.microsoft.com/office/drawing/2014/main" id="{CB8D45D3-2E7A-DD52-8C66-FA82F92CC2C1}"/>
                  </a:ext>
                </a:extLst>
              </p:cNvPr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5901;p94">
                <a:extLst>
                  <a:ext uri="{FF2B5EF4-FFF2-40B4-BE49-F238E27FC236}">
                    <a16:creationId xmlns:a16="http://schemas.microsoft.com/office/drawing/2014/main" id="{EDB003E4-DF60-7885-DD1E-13235D080595}"/>
                  </a:ext>
                </a:extLst>
              </p:cNvPr>
              <p:cNvSpPr/>
              <p:nvPr/>
            </p:nvSpPr>
            <p:spPr>
              <a:xfrm>
                <a:off x="2035235" y="2389137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52" name="Google Shape;258;p18">
            <a:extLst>
              <a:ext uri="{FF2B5EF4-FFF2-40B4-BE49-F238E27FC236}">
                <a16:creationId xmlns:a16="http://schemas.microsoft.com/office/drawing/2014/main" id="{8E0EE907-B6DC-6E54-1B57-28B4D68B83FE}"/>
              </a:ext>
            </a:extLst>
          </p:cNvPr>
          <p:cNvGrpSpPr/>
          <p:nvPr/>
        </p:nvGrpSpPr>
        <p:grpSpPr>
          <a:xfrm>
            <a:off x="11059505" y="1664284"/>
            <a:ext cx="575656" cy="668874"/>
            <a:chOff x="5918900" y="2041375"/>
            <a:chExt cx="1351875" cy="1569675"/>
          </a:xfrm>
        </p:grpSpPr>
        <p:sp>
          <p:nvSpPr>
            <p:cNvPr id="53" name="Google Shape;259;p18">
              <a:extLst>
                <a:ext uri="{FF2B5EF4-FFF2-40B4-BE49-F238E27FC236}">
                  <a16:creationId xmlns:a16="http://schemas.microsoft.com/office/drawing/2014/main" id="{66FD31C9-4D4D-F9AA-0BE1-642247AC6767}"/>
                </a:ext>
              </a:extLst>
            </p:cNvPr>
            <p:cNvSpPr/>
            <p:nvPr/>
          </p:nvSpPr>
          <p:spPr>
            <a:xfrm>
              <a:off x="5918900" y="2041375"/>
              <a:ext cx="1351875" cy="1569675"/>
            </a:xfrm>
            <a:custGeom>
              <a:avLst/>
              <a:gdLst/>
              <a:ahLst/>
              <a:cxnLst/>
              <a:rect l="l" t="t" r="r" b="b"/>
              <a:pathLst>
                <a:path w="54075" h="62787" extrusionOk="0">
                  <a:moveTo>
                    <a:pt x="9080" y="7359"/>
                  </a:moveTo>
                  <a:lnTo>
                    <a:pt x="9080" y="10030"/>
                  </a:lnTo>
                  <a:cubicBezTo>
                    <a:pt x="9080" y="14224"/>
                    <a:pt x="9617" y="18285"/>
                    <a:pt x="10633" y="22001"/>
                  </a:cubicBezTo>
                  <a:cubicBezTo>
                    <a:pt x="6645" y="18852"/>
                    <a:pt x="3900" y="14275"/>
                    <a:pt x="3083" y="9220"/>
                  </a:cubicBezTo>
                  <a:cubicBezTo>
                    <a:pt x="3002" y="8757"/>
                    <a:pt x="3135" y="8301"/>
                    <a:pt x="3444" y="7940"/>
                  </a:cubicBezTo>
                  <a:cubicBezTo>
                    <a:pt x="3753" y="7572"/>
                    <a:pt x="4209" y="7359"/>
                    <a:pt x="4695" y="7359"/>
                  </a:cubicBezTo>
                  <a:close/>
                  <a:moveTo>
                    <a:pt x="49380" y="7359"/>
                  </a:moveTo>
                  <a:cubicBezTo>
                    <a:pt x="49859" y="7359"/>
                    <a:pt x="50315" y="7572"/>
                    <a:pt x="50631" y="7940"/>
                  </a:cubicBezTo>
                  <a:cubicBezTo>
                    <a:pt x="50940" y="8301"/>
                    <a:pt x="51065" y="8757"/>
                    <a:pt x="50992" y="9220"/>
                  </a:cubicBezTo>
                  <a:cubicBezTo>
                    <a:pt x="50168" y="14275"/>
                    <a:pt x="47423" y="18852"/>
                    <a:pt x="43442" y="22001"/>
                  </a:cubicBezTo>
                  <a:cubicBezTo>
                    <a:pt x="44450" y="18285"/>
                    <a:pt x="44988" y="14224"/>
                    <a:pt x="44988" y="10030"/>
                  </a:cubicBezTo>
                  <a:lnTo>
                    <a:pt x="44988" y="7359"/>
                  </a:lnTo>
                  <a:close/>
                  <a:moveTo>
                    <a:pt x="41912" y="2907"/>
                  </a:moveTo>
                  <a:cubicBezTo>
                    <a:pt x="42008" y="2907"/>
                    <a:pt x="42081" y="2981"/>
                    <a:pt x="42081" y="3076"/>
                  </a:cubicBezTo>
                  <a:lnTo>
                    <a:pt x="42081" y="10030"/>
                  </a:lnTo>
                  <a:cubicBezTo>
                    <a:pt x="42081" y="17189"/>
                    <a:pt x="40440" y="23900"/>
                    <a:pt x="37453" y="28925"/>
                  </a:cubicBezTo>
                  <a:cubicBezTo>
                    <a:pt x="34613" y="33708"/>
                    <a:pt x="30912" y="36342"/>
                    <a:pt x="27034" y="36342"/>
                  </a:cubicBezTo>
                  <a:cubicBezTo>
                    <a:pt x="23164" y="36342"/>
                    <a:pt x="19462" y="33708"/>
                    <a:pt x="16615" y="28925"/>
                  </a:cubicBezTo>
                  <a:cubicBezTo>
                    <a:pt x="13635" y="23900"/>
                    <a:pt x="11987" y="17189"/>
                    <a:pt x="11987" y="10030"/>
                  </a:cubicBezTo>
                  <a:lnTo>
                    <a:pt x="11987" y="3076"/>
                  </a:lnTo>
                  <a:cubicBezTo>
                    <a:pt x="11987" y="2981"/>
                    <a:pt x="12068" y="2907"/>
                    <a:pt x="12163" y="2907"/>
                  </a:cubicBezTo>
                  <a:close/>
                  <a:moveTo>
                    <a:pt x="28734" y="39123"/>
                  </a:moveTo>
                  <a:cubicBezTo>
                    <a:pt x="28763" y="41485"/>
                    <a:pt x="29683" y="43715"/>
                    <a:pt x="31228" y="45414"/>
                  </a:cubicBezTo>
                  <a:lnTo>
                    <a:pt x="22994" y="45414"/>
                  </a:lnTo>
                  <a:cubicBezTo>
                    <a:pt x="23348" y="45017"/>
                    <a:pt x="23679" y="44590"/>
                    <a:pt x="23973" y="44134"/>
                  </a:cubicBezTo>
                  <a:cubicBezTo>
                    <a:pt x="24944" y="42618"/>
                    <a:pt x="25452" y="40897"/>
                    <a:pt x="25474" y="39145"/>
                  </a:cubicBezTo>
                  <a:cubicBezTo>
                    <a:pt x="25989" y="39212"/>
                    <a:pt x="26511" y="39248"/>
                    <a:pt x="27034" y="39248"/>
                  </a:cubicBezTo>
                  <a:cubicBezTo>
                    <a:pt x="27608" y="39248"/>
                    <a:pt x="28174" y="39204"/>
                    <a:pt x="28734" y="39123"/>
                  </a:cubicBezTo>
                  <a:close/>
                  <a:moveTo>
                    <a:pt x="35025" y="48321"/>
                  </a:moveTo>
                  <a:lnTo>
                    <a:pt x="35025" y="53538"/>
                  </a:lnTo>
                  <a:lnTo>
                    <a:pt x="19183" y="53538"/>
                  </a:lnTo>
                  <a:lnTo>
                    <a:pt x="19183" y="48321"/>
                  </a:lnTo>
                  <a:close/>
                  <a:moveTo>
                    <a:pt x="40632" y="56444"/>
                  </a:moveTo>
                  <a:cubicBezTo>
                    <a:pt x="41434" y="56444"/>
                    <a:pt x="42081" y="57091"/>
                    <a:pt x="42081" y="57894"/>
                  </a:cubicBezTo>
                  <a:lnTo>
                    <a:pt x="42081" y="59880"/>
                  </a:lnTo>
                  <a:lnTo>
                    <a:pt x="12126" y="59880"/>
                  </a:lnTo>
                  <a:lnTo>
                    <a:pt x="12126" y="57894"/>
                  </a:lnTo>
                  <a:cubicBezTo>
                    <a:pt x="12126" y="57091"/>
                    <a:pt x="12774" y="56444"/>
                    <a:pt x="13576" y="56444"/>
                  </a:cubicBezTo>
                  <a:close/>
                  <a:moveTo>
                    <a:pt x="12163" y="1"/>
                  </a:moveTo>
                  <a:cubicBezTo>
                    <a:pt x="10464" y="1"/>
                    <a:pt x="9080" y="1384"/>
                    <a:pt x="9080" y="3076"/>
                  </a:cubicBezTo>
                  <a:lnTo>
                    <a:pt x="9080" y="4452"/>
                  </a:lnTo>
                  <a:lnTo>
                    <a:pt x="4695" y="4452"/>
                  </a:lnTo>
                  <a:cubicBezTo>
                    <a:pt x="3356" y="4452"/>
                    <a:pt x="2090" y="5034"/>
                    <a:pt x="1229" y="6056"/>
                  </a:cubicBezTo>
                  <a:cubicBezTo>
                    <a:pt x="368" y="7064"/>
                    <a:pt x="0" y="8389"/>
                    <a:pt x="206" y="9684"/>
                  </a:cubicBezTo>
                  <a:cubicBezTo>
                    <a:pt x="1362" y="16777"/>
                    <a:pt x="5821" y="23039"/>
                    <a:pt x="12156" y="26475"/>
                  </a:cubicBezTo>
                  <a:cubicBezTo>
                    <a:pt x="12730" y="27865"/>
                    <a:pt x="13385" y="29183"/>
                    <a:pt x="14121" y="30404"/>
                  </a:cubicBezTo>
                  <a:cubicBezTo>
                    <a:pt x="16446" y="34326"/>
                    <a:pt x="19345" y="37041"/>
                    <a:pt x="22538" y="38351"/>
                  </a:cubicBezTo>
                  <a:cubicBezTo>
                    <a:pt x="22855" y="41618"/>
                    <a:pt x="20684" y="44715"/>
                    <a:pt x="17410" y="45451"/>
                  </a:cubicBezTo>
                  <a:cubicBezTo>
                    <a:pt x="17402" y="45451"/>
                    <a:pt x="17395" y="45451"/>
                    <a:pt x="17387" y="45458"/>
                  </a:cubicBezTo>
                  <a:cubicBezTo>
                    <a:pt x="16747" y="45606"/>
                    <a:pt x="16276" y="46180"/>
                    <a:pt x="16276" y="46864"/>
                  </a:cubicBezTo>
                  <a:lnTo>
                    <a:pt x="16276" y="53530"/>
                  </a:lnTo>
                  <a:lnTo>
                    <a:pt x="13576" y="53530"/>
                  </a:lnTo>
                  <a:cubicBezTo>
                    <a:pt x="11177" y="53530"/>
                    <a:pt x="9220" y="55487"/>
                    <a:pt x="9220" y="57894"/>
                  </a:cubicBezTo>
                  <a:lnTo>
                    <a:pt x="9220" y="61337"/>
                  </a:lnTo>
                  <a:cubicBezTo>
                    <a:pt x="9220" y="62139"/>
                    <a:pt x="9868" y="62787"/>
                    <a:pt x="10677" y="62787"/>
                  </a:cubicBezTo>
                  <a:lnTo>
                    <a:pt x="43538" y="62787"/>
                  </a:lnTo>
                  <a:cubicBezTo>
                    <a:pt x="44340" y="62787"/>
                    <a:pt x="44988" y="62139"/>
                    <a:pt x="44988" y="61337"/>
                  </a:cubicBezTo>
                  <a:lnTo>
                    <a:pt x="44988" y="57894"/>
                  </a:lnTo>
                  <a:cubicBezTo>
                    <a:pt x="44988" y="55487"/>
                    <a:pt x="43038" y="53530"/>
                    <a:pt x="40632" y="53530"/>
                  </a:cubicBezTo>
                  <a:lnTo>
                    <a:pt x="37931" y="53530"/>
                  </a:lnTo>
                  <a:lnTo>
                    <a:pt x="37931" y="46864"/>
                  </a:lnTo>
                  <a:cubicBezTo>
                    <a:pt x="37931" y="46180"/>
                    <a:pt x="37453" y="45606"/>
                    <a:pt x="36813" y="45451"/>
                  </a:cubicBezTo>
                  <a:lnTo>
                    <a:pt x="36798" y="45451"/>
                  </a:lnTo>
                  <a:cubicBezTo>
                    <a:pt x="33502" y="44708"/>
                    <a:pt x="31324" y="41581"/>
                    <a:pt x="31677" y="38292"/>
                  </a:cubicBezTo>
                  <a:cubicBezTo>
                    <a:pt x="34811" y="36960"/>
                    <a:pt x="37659" y="34274"/>
                    <a:pt x="39955" y="30404"/>
                  </a:cubicBezTo>
                  <a:cubicBezTo>
                    <a:pt x="40683" y="29183"/>
                    <a:pt x="41338" y="27865"/>
                    <a:pt x="41919" y="26475"/>
                  </a:cubicBezTo>
                  <a:cubicBezTo>
                    <a:pt x="48247" y="23039"/>
                    <a:pt x="52706" y="16777"/>
                    <a:pt x="53861" y="9684"/>
                  </a:cubicBezTo>
                  <a:cubicBezTo>
                    <a:pt x="54075" y="8389"/>
                    <a:pt x="53699" y="7064"/>
                    <a:pt x="52846" y="6056"/>
                  </a:cubicBezTo>
                  <a:cubicBezTo>
                    <a:pt x="51978" y="5034"/>
                    <a:pt x="50712" y="4452"/>
                    <a:pt x="49380" y="4452"/>
                  </a:cubicBezTo>
                  <a:lnTo>
                    <a:pt x="44988" y="4452"/>
                  </a:lnTo>
                  <a:lnTo>
                    <a:pt x="44988" y="3076"/>
                  </a:lnTo>
                  <a:cubicBezTo>
                    <a:pt x="44988" y="1384"/>
                    <a:pt x="43612" y="1"/>
                    <a:pt x="41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4" name="Google Shape;260;p18">
              <a:extLst>
                <a:ext uri="{FF2B5EF4-FFF2-40B4-BE49-F238E27FC236}">
                  <a16:creationId xmlns:a16="http://schemas.microsoft.com/office/drawing/2014/main" id="{9861182E-680C-51A7-6E13-8D800A38AA3F}"/>
                </a:ext>
              </a:extLst>
            </p:cNvPr>
            <p:cNvSpPr/>
            <p:nvPr/>
          </p:nvSpPr>
          <p:spPr>
            <a:xfrm>
              <a:off x="6369950" y="2254025"/>
              <a:ext cx="449600" cy="426600"/>
            </a:xfrm>
            <a:custGeom>
              <a:avLst/>
              <a:gdLst/>
              <a:ahLst/>
              <a:cxnLst/>
              <a:rect l="l" t="t" r="r" b="b"/>
              <a:pathLst>
                <a:path w="17984" h="17064" extrusionOk="0">
                  <a:moveTo>
                    <a:pt x="8992" y="4739"/>
                  </a:moveTo>
                  <a:lnTo>
                    <a:pt x="9993" y="6755"/>
                  </a:lnTo>
                  <a:cubicBezTo>
                    <a:pt x="10199" y="7189"/>
                    <a:pt x="10611" y="7484"/>
                    <a:pt x="11082" y="7550"/>
                  </a:cubicBezTo>
                  <a:lnTo>
                    <a:pt x="13311" y="7874"/>
                  </a:lnTo>
                  <a:lnTo>
                    <a:pt x="11700" y="9448"/>
                  </a:lnTo>
                  <a:cubicBezTo>
                    <a:pt x="11354" y="9779"/>
                    <a:pt x="11199" y="10265"/>
                    <a:pt x="11280" y="10736"/>
                  </a:cubicBezTo>
                  <a:lnTo>
                    <a:pt x="11663" y="12951"/>
                  </a:lnTo>
                  <a:lnTo>
                    <a:pt x="9669" y="11906"/>
                  </a:lnTo>
                  <a:cubicBezTo>
                    <a:pt x="9455" y="11795"/>
                    <a:pt x="9227" y="11737"/>
                    <a:pt x="8992" y="11737"/>
                  </a:cubicBezTo>
                  <a:cubicBezTo>
                    <a:pt x="8764" y="11737"/>
                    <a:pt x="8528" y="11795"/>
                    <a:pt x="8315" y="11906"/>
                  </a:cubicBezTo>
                  <a:lnTo>
                    <a:pt x="6328" y="12951"/>
                  </a:lnTo>
                  <a:lnTo>
                    <a:pt x="6704" y="10736"/>
                  </a:lnTo>
                  <a:cubicBezTo>
                    <a:pt x="6784" y="10265"/>
                    <a:pt x="6630" y="9779"/>
                    <a:pt x="6284" y="9448"/>
                  </a:cubicBezTo>
                  <a:lnTo>
                    <a:pt x="4680" y="7874"/>
                  </a:lnTo>
                  <a:lnTo>
                    <a:pt x="6902" y="7550"/>
                  </a:lnTo>
                  <a:cubicBezTo>
                    <a:pt x="7373" y="7484"/>
                    <a:pt x="7785" y="7189"/>
                    <a:pt x="7999" y="6755"/>
                  </a:cubicBezTo>
                  <a:lnTo>
                    <a:pt x="8992" y="4739"/>
                  </a:lnTo>
                  <a:close/>
                  <a:moveTo>
                    <a:pt x="8992" y="1"/>
                  </a:moveTo>
                  <a:cubicBezTo>
                    <a:pt x="8440" y="1"/>
                    <a:pt x="7932" y="317"/>
                    <a:pt x="7690" y="810"/>
                  </a:cubicBezTo>
                  <a:lnTo>
                    <a:pt x="5732" y="4783"/>
                  </a:lnTo>
                  <a:lnTo>
                    <a:pt x="1347" y="5423"/>
                  </a:lnTo>
                  <a:cubicBezTo>
                    <a:pt x="795" y="5504"/>
                    <a:pt x="339" y="5887"/>
                    <a:pt x="170" y="6409"/>
                  </a:cubicBezTo>
                  <a:cubicBezTo>
                    <a:pt x="0" y="6939"/>
                    <a:pt x="140" y="7513"/>
                    <a:pt x="537" y="7903"/>
                  </a:cubicBezTo>
                  <a:lnTo>
                    <a:pt x="3716" y="10993"/>
                  </a:lnTo>
                  <a:lnTo>
                    <a:pt x="2966" y="15364"/>
                  </a:lnTo>
                  <a:cubicBezTo>
                    <a:pt x="2870" y="15909"/>
                    <a:pt x="3091" y="16460"/>
                    <a:pt x="3540" y="16784"/>
                  </a:cubicBezTo>
                  <a:cubicBezTo>
                    <a:pt x="3794" y="16968"/>
                    <a:pt x="4095" y="17061"/>
                    <a:pt x="4397" y="17061"/>
                  </a:cubicBezTo>
                  <a:cubicBezTo>
                    <a:pt x="4628" y="17061"/>
                    <a:pt x="4859" y="17006"/>
                    <a:pt x="5070" y="16895"/>
                  </a:cubicBezTo>
                  <a:lnTo>
                    <a:pt x="8992" y="14834"/>
                  </a:lnTo>
                  <a:lnTo>
                    <a:pt x="12914" y="16895"/>
                  </a:lnTo>
                  <a:cubicBezTo>
                    <a:pt x="13127" y="17005"/>
                    <a:pt x="13363" y="17064"/>
                    <a:pt x="13591" y="17064"/>
                  </a:cubicBezTo>
                  <a:cubicBezTo>
                    <a:pt x="13892" y="17064"/>
                    <a:pt x="14194" y="16968"/>
                    <a:pt x="14444" y="16784"/>
                  </a:cubicBezTo>
                  <a:cubicBezTo>
                    <a:pt x="14893" y="16460"/>
                    <a:pt x="15114" y="15909"/>
                    <a:pt x="15026" y="15364"/>
                  </a:cubicBezTo>
                  <a:lnTo>
                    <a:pt x="14275" y="10993"/>
                  </a:lnTo>
                  <a:lnTo>
                    <a:pt x="17446" y="7903"/>
                  </a:lnTo>
                  <a:cubicBezTo>
                    <a:pt x="17844" y="7513"/>
                    <a:pt x="17983" y="6939"/>
                    <a:pt x="17814" y="6409"/>
                  </a:cubicBezTo>
                  <a:cubicBezTo>
                    <a:pt x="17645" y="5887"/>
                    <a:pt x="17189" y="5504"/>
                    <a:pt x="16644" y="5423"/>
                  </a:cubicBezTo>
                  <a:lnTo>
                    <a:pt x="12259" y="4783"/>
                  </a:lnTo>
                  <a:lnTo>
                    <a:pt x="10294" y="810"/>
                  </a:lnTo>
                  <a:cubicBezTo>
                    <a:pt x="10051" y="317"/>
                    <a:pt x="9544" y="1"/>
                    <a:pt x="8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75" name="Google Shape;297;p18">
            <a:extLst>
              <a:ext uri="{FF2B5EF4-FFF2-40B4-BE49-F238E27FC236}">
                <a16:creationId xmlns:a16="http://schemas.microsoft.com/office/drawing/2014/main" id="{F80AB9A1-103F-2C23-2F32-FCAFD43A0635}"/>
              </a:ext>
            </a:extLst>
          </p:cNvPr>
          <p:cNvSpPr/>
          <p:nvPr/>
        </p:nvSpPr>
        <p:spPr>
          <a:xfrm>
            <a:off x="7204784" y="1551515"/>
            <a:ext cx="3495642" cy="915133"/>
          </a:xfrm>
          <a:prstGeom prst="roundRect">
            <a:avLst>
              <a:gd name="adj" fmla="val 50000"/>
            </a:avLst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Аналогов приложений нет в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Play market</a:t>
            </a:r>
          </a:p>
        </p:txBody>
      </p:sp>
    </p:spTree>
    <p:extLst>
      <p:ext uri="{BB962C8B-B14F-4D97-AF65-F5344CB8AC3E}">
        <p14:creationId xmlns:p14="http://schemas.microsoft.com/office/powerpoint/2010/main" val="5323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272" name="Google Shape;293;p18">
            <a:extLst>
              <a:ext uri="{FF2B5EF4-FFF2-40B4-BE49-F238E27FC236}">
                <a16:creationId xmlns:a16="http://schemas.microsoft.com/office/drawing/2014/main" id="{F8CD0930-F49A-E016-4FC0-AC39FC57F311}"/>
              </a:ext>
            </a:extLst>
          </p:cNvPr>
          <p:cNvSpPr/>
          <p:nvPr/>
        </p:nvSpPr>
        <p:spPr>
          <a:xfrm>
            <a:off x="1771217" y="1117470"/>
            <a:ext cx="2926863" cy="859734"/>
          </a:xfrm>
          <a:prstGeom prst="roundRect">
            <a:avLst>
              <a:gd name="adj" fmla="val 50000"/>
            </a:avLst>
          </a:pr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  <p:sp>
        <p:nvSpPr>
          <p:cNvPr id="274" name="Google Shape;295;p18">
            <a:extLst>
              <a:ext uri="{FF2B5EF4-FFF2-40B4-BE49-F238E27FC236}">
                <a16:creationId xmlns:a16="http://schemas.microsoft.com/office/drawing/2014/main" id="{2C53D823-B3A5-8DA4-4ECE-65D265A8D9D3}"/>
              </a:ext>
            </a:extLst>
          </p:cNvPr>
          <p:cNvSpPr txBox="1"/>
          <p:nvPr/>
        </p:nvSpPr>
        <p:spPr>
          <a:xfrm flipH="1">
            <a:off x="-3355125" y="4806202"/>
            <a:ext cx="18909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A344FBCD-A3EA-41C8-D362-3330AD8C6F7A}"/>
              </a:ext>
            </a:extLst>
          </p:cNvPr>
          <p:cNvSpPr txBox="1"/>
          <p:nvPr/>
        </p:nvSpPr>
        <p:spPr>
          <a:xfrm>
            <a:off x="1897761" y="1237343"/>
            <a:ext cx="28735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ru-RU" b="1" dirty="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Актуально по статистики запросов в Яндексе</a:t>
            </a:r>
          </a:p>
        </p:txBody>
      </p:sp>
      <p:grpSp>
        <p:nvGrpSpPr>
          <p:cNvPr id="46" name="Google Shape;5896;p94">
            <a:extLst>
              <a:ext uri="{FF2B5EF4-FFF2-40B4-BE49-F238E27FC236}">
                <a16:creationId xmlns:a16="http://schemas.microsoft.com/office/drawing/2014/main" id="{669CD822-B9DA-7134-F8BD-5D56C8375EE3}"/>
              </a:ext>
            </a:extLst>
          </p:cNvPr>
          <p:cNvGrpSpPr/>
          <p:nvPr/>
        </p:nvGrpSpPr>
        <p:grpSpPr>
          <a:xfrm rot="19863908">
            <a:off x="-2025798" y="-327064"/>
            <a:ext cx="3416755" cy="3296689"/>
            <a:chOff x="1706485" y="2092648"/>
            <a:chExt cx="660506" cy="637296"/>
          </a:xfrm>
        </p:grpSpPr>
        <p:sp>
          <p:nvSpPr>
            <p:cNvPr id="47" name="Google Shape;5897;p94">
              <a:extLst>
                <a:ext uri="{FF2B5EF4-FFF2-40B4-BE49-F238E27FC236}">
                  <a16:creationId xmlns:a16="http://schemas.microsoft.com/office/drawing/2014/main" id="{F7584617-8AD0-3DFC-4387-907405C9E14C}"/>
                </a:ext>
              </a:extLst>
            </p:cNvPr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8" name="Google Shape;5898;p94">
              <a:extLst>
                <a:ext uri="{FF2B5EF4-FFF2-40B4-BE49-F238E27FC236}">
                  <a16:creationId xmlns:a16="http://schemas.microsoft.com/office/drawing/2014/main" id="{BBC696E1-DC87-1148-3583-15164F92EA9D}"/>
                </a:ext>
              </a:extLst>
            </p:cNvPr>
            <p:cNvGrpSpPr/>
            <p:nvPr/>
          </p:nvGrpSpPr>
          <p:grpSpPr>
            <a:xfrm>
              <a:off x="1706485" y="2092648"/>
              <a:ext cx="660506" cy="575241"/>
              <a:chOff x="1706485" y="2092648"/>
              <a:chExt cx="660506" cy="575241"/>
            </a:xfrm>
          </p:grpSpPr>
          <p:sp>
            <p:nvSpPr>
              <p:cNvPr id="50" name="Google Shape;5900;p94">
                <a:extLst>
                  <a:ext uri="{FF2B5EF4-FFF2-40B4-BE49-F238E27FC236}">
                    <a16:creationId xmlns:a16="http://schemas.microsoft.com/office/drawing/2014/main" id="{0466F69A-DFD1-4F63-C3A7-C691CB3823B1}"/>
                  </a:ext>
                </a:extLst>
              </p:cNvPr>
              <p:cNvSpPr/>
              <p:nvPr/>
            </p:nvSpPr>
            <p:spPr>
              <a:xfrm>
                <a:off x="1706485" y="2389783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5899;p94">
                <a:extLst>
                  <a:ext uri="{FF2B5EF4-FFF2-40B4-BE49-F238E27FC236}">
                    <a16:creationId xmlns:a16="http://schemas.microsoft.com/office/drawing/2014/main" id="{CB8D45D3-2E7A-DD52-8C66-FA82F92CC2C1}"/>
                  </a:ext>
                </a:extLst>
              </p:cNvPr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5901;p94">
                <a:extLst>
                  <a:ext uri="{FF2B5EF4-FFF2-40B4-BE49-F238E27FC236}">
                    <a16:creationId xmlns:a16="http://schemas.microsoft.com/office/drawing/2014/main" id="{EDB003E4-DF60-7885-DD1E-13235D080595}"/>
                  </a:ext>
                </a:extLst>
              </p:cNvPr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66" name="Google Shape;264;p18">
            <a:extLst>
              <a:ext uri="{FF2B5EF4-FFF2-40B4-BE49-F238E27FC236}">
                <a16:creationId xmlns:a16="http://schemas.microsoft.com/office/drawing/2014/main" id="{350C4B35-D782-CECC-3D8B-6DCF3910FFC3}"/>
              </a:ext>
            </a:extLst>
          </p:cNvPr>
          <p:cNvGrpSpPr/>
          <p:nvPr/>
        </p:nvGrpSpPr>
        <p:grpSpPr>
          <a:xfrm>
            <a:off x="785067" y="1178137"/>
            <a:ext cx="658412" cy="644894"/>
            <a:chOff x="2394575" y="2027025"/>
            <a:chExt cx="1579800" cy="1546325"/>
          </a:xfrm>
        </p:grpSpPr>
        <p:sp>
          <p:nvSpPr>
            <p:cNvPr id="67" name="Google Shape;265;p18">
              <a:extLst>
                <a:ext uri="{FF2B5EF4-FFF2-40B4-BE49-F238E27FC236}">
                  <a16:creationId xmlns:a16="http://schemas.microsoft.com/office/drawing/2014/main" id="{1A9F1421-9DFE-64B6-C007-B1E4659BA7AA}"/>
                </a:ext>
              </a:extLst>
            </p:cNvPr>
            <p:cNvSpPr/>
            <p:nvPr/>
          </p:nvSpPr>
          <p:spPr>
            <a:xfrm>
              <a:off x="2483250" y="2027025"/>
              <a:ext cx="1402650" cy="1330550"/>
            </a:xfrm>
            <a:custGeom>
              <a:avLst/>
              <a:gdLst/>
              <a:ahLst/>
              <a:cxnLst/>
              <a:rect l="l" t="t" r="r" b="b"/>
              <a:pathLst>
                <a:path w="56106" h="53222" extrusionOk="0">
                  <a:moveTo>
                    <a:pt x="28049" y="3312"/>
                  </a:moveTo>
                  <a:cubicBezTo>
                    <a:pt x="28203" y="3312"/>
                    <a:pt x="28586" y="3356"/>
                    <a:pt x="28792" y="3775"/>
                  </a:cubicBezTo>
                  <a:lnTo>
                    <a:pt x="34936" y="16218"/>
                  </a:lnTo>
                  <a:cubicBezTo>
                    <a:pt x="35539" y="17447"/>
                    <a:pt x="36709" y="18293"/>
                    <a:pt x="38056" y="18484"/>
                  </a:cubicBezTo>
                  <a:lnTo>
                    <a:pt x="51793" y="20485"/>
                  </a:lnTo>
                  <a:cubicBezTo>
                    <a:pt x="52257" y="20552"/>
                    <a:pt x="52411" y="20898"/>
                    <a:pt x="52463" y="21045"/>
                  </a:cubicBezTo>
                  <a:cubicBezTo>
                    <a:pt x="52507" y="21192"/>
                    <a:pt x="52588" y="21574"/>
                    <a:pt x="52257" y="21898"/>
                  </a:cubicBezTo>
                  <a:lnTo>
                    <a:pt x="42309" y="31589"/>
                  </a:lnTo>
                  <a:cubicBezTo>
                    <a:pt x="41338" y="32538"/>
                    <a:pt x="40889" y="33906"/>
                    <a:pt x="41124" y="35253"/>
                  </a:cubicBezTo>
                  <a:lnTo>
                    <a:pt x="43471" y="48932"/>
                  </a:lnTo>
                  <a:cubicBezTo>
                    <a:pt x="43545" y="49395"/>
                    <a:pt x="43265" y="49653"/>
                    <a:pt x="43140" y="49741"/>
                  </a:cubicBezTo>
                  <a:cubicBezTo>
                    <a:pt x="43058" y="49804"/>
                    <a:pt x="42881" y="49906"/>
                    <a:pt x="42653" y="49906"/>
                  </a:cubicBezTo>
                  <a:cubicBezTo>
                    <a:pt x="42535" y="49906"/>
                    <a:pt x="42404" y="49879"/>
                    <a:pt x="42265" y="49807"/>
                  </a:cubicBezTo>
                  <a:lnTo>
                    <a:pt x="29977" y="43347"/>
                  </a:lnTo>
                  <a:cubicBezTo>
                    <a:pt x="29373" y="43030"/>
                    <a:pt x="28711" y="42869"/>
                    <a:pt x="28049" y="42869"/>
                  </a:cubicBezTo>
                  <a:cubicBezTo>
                    <a:pt x="27387" y="42869"/>
                    <a:pt x="26732" y="43030"/>
                    <a:pt x="26128" y="43347"/>
                  </a:cubicBezTo>
                  <a:lnTo>
                    <a:pt x="13841" y="49807"/>
                  </a:lnTo>
                  <a:cubicBezTo>
                    <a:pt x="13701" y="49879"/>
                    <a:pt x="13570" y="49906"/>
                    <a:pt x="13453" y="49906"/>
                  </a:cubicBezTo>
                  <a:cubicBezTo>
                    <a:pt x="13224" y="49906"/>
                    <a:pt x="13048" y="49804"/>
                    <a:pt x="12965" y="49741"/>
                  </a:cubicBezTo>
                  <a:cubicBezTo>
                    <a:pt x="12840" y="49653"/>
                    <a:pt x="12560" y="49395"/>
                    <a:pt x="12634" y="48932"/>
                  </a:cubicBezTo>
                  <a:lnTo>
                    <a:pt x="14981" y="35253"/>
                  </a:lnTo>
                  <a:cubicBezTo>
                    <a:pt x="15209" y="33906"/>
                    <a:pt x="14768" y="32538"/>
                    <a:pt x="13789" y="31589"/>
                  </a:cubicBezTo>
                  <a:lnTo>
                    <a:pt x="3848" y="21898"/>
                  </a:lnTo>
                  <a:cubicBezTo>
                    <a:pt x="3517" y="21574"/>
                    <a:pt x="3591" y="21192"/>
                    <a:pt x="3642" y="21045"/>
                  </a:cubicBezTo>
                  <a:cubicBezTo>
                    <a:pt x="3686" y="20898"/>
                    <a:pt x="3848" y="20552"/>
                    <a:pt x="4312" y="20485"/>
                  </a:cubicBezTo>
                  <a:lnTo>
                    <a:pt x="18049" y="18484"/>
                  </a:lnTo>
                  <a:cubicBezTo>
                    <a:pt x="19396" y="18293"/>
                    <a:pt x="20558" y="17447"/>
                    <a:pt x="21162" y="16218"/>
                  </a:cubicBezTo>
                  <a:lnTo>
                    <a:pt x="27306" y="3775"/>
                  </a:lnTo>
                  <a:cubicBezTo>
                    <a:pt x="27512" y="3356"/>
                    <a:pt x="27894" y="3312"/>
                    <a:pt x="28049" y="3312"/>
                  </a:cubicBezTo>
                  <a:close/>
                  <a:moveTo>
                    <a:pt x="28049" y="1"/>
                  </a:moveTo>
                  <a:cubicBezTo>
                    <a:pt x="26467" y="1"/>
                    <a:pt x="25039" y="884"/>
                    <a:pt x="24340" y="2304"/>
                  </a:cubicBezTo>
                  <a:lnTo>
                    <a:pt x="18197" y="14754"/>
                  </a:lnTo>
                  <a:cubicBezTo>
                    <a:pt x="18071" y="14996"/>
                    <a:pt x="17843" y="15166"/>
                    <a:pt x="17571" y="15210"/>
                  </a:cubicBezTo>
                  <a:lnTo>
                    <a:pt x="3834" y="17204"/>
                  </a:lnTo>
                  <a:cubicBezTo>
                    <a:pt x="2259" y="17432"/>
                    <a:pt x="979" y="18514"/>
                    <a:pt x="493" y="20022"/>
                  </a:cubicBezTo>
                  <a:cubicBezTo>
                    <a:pt x="0" y="21530"/>
                    <a:pt x="397" y="23156"/>
                    <a:pt x="1538" y="24267"/>
                  </a:cubicBezTo>
                  <a:lnTo>
                    <a:pt x="11479" y="33958"/>
                  </a:lnTo>
                  <a:cubicBezTo>
                    <a:pt x="11677" y="34149"/>
                    <a:pt x="11766" y="34422"/>
                    <a:pt x="11714" y="34694"/>
                  </a:cubicBezTo>
                  <a:lnTo>
                    <a:pt x="9367" y="48372"/>
                  </a:lnTo>
                  <a:cubicBezTo>
                    <a:pt x="9102" y="49940"/>
                    <a:pt x="9735" y="51492"/>
                    <a:pt x="11015" y="52427"/>
                  </a:cubicBezTo>
                  <a:cubicBezTo>
                    <a:pt x="11742" y="52950"/>
                    <a:pt x="12592" y="53218"/>
                    <a:pt x="13446" y="53218"/>
                  </a:cubicBezTo>
                  <a:cubicBezTo>
                    <a:pt x="14105" y="53218"/>
                    <a:pt x="14767" y="53059"/>
                    <a:pt x="15378" y="52736"/>
                  </a:cubicBezTo>
                  <a:lnTo>
                    <a:pt x="27666" y="46275"/>
                  </a:lnTo>
                  <a:cubicBezTo>
                    <a:pt x="27788" y="46213"/>
                    <a:pt x="27920" y="46181"/>
                    <a:pt x="28053" y="46181"/>
                  </a:cubicBezTo>
                  <a:cubicBezTo>
                    <a:pt x="28185" y="46181"/>
                    <a:pt x="28318" y="46213"/>
                    <a:pt x="28439" y="46275"/>
                  </a:cubicBezTo>
                  <a:lnTo>
                    <a:pt x="40727" y="52736"/>
                  </a:lnTo>
                  <a:cubicBezTo>
                    <a:pt x="41338" y="53059"/>
                    <a:pt x="42000" y="53221"/>
                    <a:pt x="42655" y="53221"/>
                  </a:cubicBezTo>
                  <a:cubicBezTo>
                    <a:pt x="43508" y="53221"/>
                    <a:pt x="44362" y="52949"/>
                    <a:pt x="45083" y="52427"/>
                  </a:cubicBezTo>
                  <a:cubicBezTo>
                    <a:pt x="46371" y="51492"/>
                    <a:pt x="47003" y="49940"/>
                    <a:pt x="46731" y="48372"/>
                  </a:cubicBezTo>
                  <a:lnTo>
                    <a:pt x="44384" y="34694"/>
                  </a:lnTo>
                  <a:cubicBezTo>
                    <a:pt x="44340" y="34422"/>
                    <a:pt x="44428" y="34149"/>
                    <a:pt x="44627" y="33958"/>
                  </a:cubicBezTo>
                  <a:lnTo>
                    <a:pt x="54567" y="24267"/>
                  </a:lnTo>
                  <a:cubicBezTo>
                    <a:pt x="55701" y="23156"/>
                    <a:pt x="56105" y="21530"/>
                    <a:pt x="55612" y="20022"/>
                  </a:cubicBezTo>
                  <a:cubicBezTo>
                    <a:pt x="55119" y="18514"/>
                    <a:pt x="53839" y="17432"/>
                    <a:pt x="52272" y="17204"/>
                  </a:cubicBezTo>
                  <a:lnTo>
                    <a:pt x="38534" y="15210"/>
                  </a:lnTo>
                  <a:cubicBezTo>
                    <a:pt x="38262" y="15166"/>
                    <a:pt x="38026" y="14996"/>
                    <a:pt x="37909" y="14754"/>
                  </a:cubicBezTo>
                  <a:lnTo>
                    <a:pt x="31765" y="2304"/>
                  </a:lnTo>
                  <a:cubicBezTo>
                    <a:pt x="31066" y="884"/>
                    <a:pt x="29638" y="1"/>
                    <a:pt x="280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68" name="Google Shape;266;p18">
              <a:extLst>
                <a:ext uri="{FF2B5EF4-FFF2-40B4-BE49-F238E27FC236}">
                  <a16:creationId xmlns:a16="http://schemas.microsoft.com/office/drawing/2014/main" id="{8D3EE1CA-DB2F-0D0E-D006-76DF4B3EA15B}"/>
                </a:ext>
              </a:extLst>
            </p:cNvPr>
            <p:cNvSpPr/>
            <p:nvPr/>
          </p:nvSpPr>
          <p:spPr>
            <a:xfrm>
              <a:off x="3553100" y="2076700"/>
              <a:ext cx="137800" cy="143325"/>
            </a:xfrm>
            <a:custGeom>
              <a:avLst/>
              <a:gdLst/>
              <a:ahLst/>
              <a:cxnLst/>
              <a:rect l="l" t="t" r="r" b="b"/>
              <a:pathLst>
                <a:path w="5512" h="5733" extrusionOk="0">
                  <a:moveTo>
                    <a:pt x="3633" y="0"/>
                  </a:moveTo>
                  <a:cubicBezTo>
                    <a:pt x="3122" y="0"/>
                    <a:pt x="2620" y="237"/>
                    <a:pt x="2296" y="685"/>
                  </a:cubicBezTo>
                  <a:lnTo>
                    <a:pt x="538" y="3106"/>
                  </a:lnTo>
                  <a:cubicBezTo>
                    <a:pt x="0" y="3841"/>
                    <a:pt x="162" y="4879"/>
                    <a:pt x="898" y="5416"/>
                  </a:cubicBezTo>
                  <a:cubicBezTo>
                    <a:pt x="1192" y="5629"/>
                    <a:pt x="1538" y="5732"/>
                    <a:pt x="1877" y="5732"/>
                  </a:cubicBezTo>
                  <a:cubicBezTo>
                    <a:pt x="2384" y="5732"/>
                    <a:pt x="2892" y="5497"/>
                    <a:pt x="3216" y="5055"/>
                  </a:cubicBezTo>
                  <a:lnTo>
                    <a:pt x="4975" y="2635"/>
                  </a:lnTo>
                  <a:cubicBezTo>
                    <a:pt x="5512" y="1891"/>
                    <a:pt x="5350" y="854"/>
                    <a:pt x="4607" y="317"/>
                  </a:cubicBezTo>
                  <a:cubicBezTo>
                    <a:pt x="4311" y="103"/>
                    <a:pt x="3970" y="0"/>
                    <a:pt x="36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9" name="Google Shape;267;p18">
              <a:extLst>
                <a:ext uri="{FF2B5EF4-FFF2-40B4-BE49-F238E27FC236}">
                  <a16:creationId xmlns:a16="http://schemas.microsoft.com/office/drawing/2014/main" id="{60F68D26-50BD-BFCC-FCCD-EF7CBF241C7C}"/>
                </a:ext>
              </a:extLst>
            </p:cNvPr>
            <p:cNvSpPr/>
            <p:nvPr/>
          </p:nvSpPr>
          <p:spPr>
            <a:xfrm>
              <a:off x="2678050" y="2076500"/>
              <a:ext cx="137800" cy="143325"/>
            </a:xfrm>
            <a:custGeom>
              <a:avLst/>
              <a:gdLst/>
              <a:ahLst/>
              <a:cxnLst/>
              <a:rect l="l" t="t" r="r" b="b"/>
              <a:pathLst>
                <a:path w="5512" h="5733" extrusionOk="0">
                  <a:moveTo>
                    <a:pt x="1875" y="1"/>
                  </a:moveTo>
                  <a:cubicBezTo>
                    <a:pt x="1538" y="1"/>
                    <a:pt x="1198" y="104"/>
                    <a:pt x="905" y="317"/>
                  </a:cubicBezTo>
                  <a:cubicBezTo>
                    <a:pt x="162" y="855"/>
                    <a:pt x="0" y="1892"/>
                    <a:pt x="537" y="2628"/>
                  </a:cubicBezTo>
                  <a:lnTo>
                    <a:pt x="2296" y="5049"/>
                  </a:lnTo>
                  <a:cubicBezTo>
                    <a:pt x="2620" y="5498"/>
                    <a:pt x="3127" y="5733"/>
                    <a:pt x="3635" y="5733"/>
                  </a:cubicBezTo>
                  <a:cubicBezTo>
                    <a:pt x="3974" y="5733"/>
                    <a:pt x="4312" y="5630"/>
                    <a:pt x="4606" y="5417"/>
                  </a:cubicBezTo>
                  <a:cubicBezTo>
                    <a:pt x="5350" y="4879"/>
                    <a:pt x="5511" y="3842"/>
                    <a:pt x="4974" y="3106"/>
                  </a:cubicBezTo>
                  <a:lnTo>
                    <a:pt x="3216" y="685"/>
                  </a:lnTo>
                  <a:cubicBezTo>
                    <a:pt x="2892" y="238"/>
                    <a:pt x="2387" y="1"/>
                    <a:pt x="1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0" name="Google Shape;268;p18">
              <a:extLst>
                <a:ext uri="{FF2B5EF4-FFF2-40B4-BE49-F238E27FC236}">
                  <a16:creationId xmlns:a16="http://schemas.microsoft.com/office/drawing/2014/main" id="{8C559566-6FC4-EC2E-85F0-391F24227FC3}"/>
                </a:ext>
              </a:extLst>
            </p:cNvPr>
            <p:cNvSpPr/>
            <p:nvPr/>
          </p:nvSpPr>
          <p:spPr>
            <a:xfrm>
              <a:off x="2394575" y="2927300"/>
              <a:ext cx="164100" cy="105975"/>
            </a:xfrm>
            <a:custGeom>
              <a:avLst/>
              <a:gdLst/>
              <a:ahLst/>
              <a:cxnLst/>
              <a:rect l="l" t="t" r="r" b="b"/>
              <a:pathLst>
                <a:path w="6564" h="4239" extrusionOk="0">
                  <a:moveTo>
                    <a:pt x="4701" y="1"/>
                  </a:moveTo>
                  <a:cubicBezTo>
                    <a:pt x="4533" y="1"/>
                    <a:pt x="4363" y="27"/>
                    <a:pt x="4195" y="81"/>
                  </a:cubicBezTo>
                  <a:lnTo>
                    <a:pt x="1347" y="1008"/>
                  </a:lnTo>
                  <a:cubicBezTo>
                    <a:pt x="479" y="1288"/>
                    <a:pt x="0" y="2222"/>
                    <a:pt x="287" y="3098"/>
                  </a:cubicBezTo>
                  <a:cubicBezTo>
                    <a:pt x="516" y="3797"/>
                    <a:pt x="1163" y="4238"/>
                    <a:pt x="1862" y="4238"/>
                  </a:cubicBezTo>
                  <a:cubicBezTo>
                    <a:pt x="2031" y="4238"/>
                    <a:pt x="2201" y="4216"/>
                    <a:pt x="2370" y="4157"/>
                  </a:cubicBezTo>
                  <a:lnTo>
                    <a:pt x="5217" y="3237"/>
                  </a:lnTo>
                  <a:cubicBezTo>
                    <a:pt x="6086" y="2950"/>
                    <a:pt x="6564" y="2016"/>
                    <a:pt x="6284" y="1148"/>
                  </a:cubicBezTo>
                  <a:cubicBezTo>
                    <a:pt x="6053" y="448"/>
                    <a:pt x="5400" y="1"/>
                    <a:pt x="4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1" name="Google Shape;269;p18">
              <a:extLst>
                <a:ext uri="{FF2B5EF4-FFF2-40B4-BE49-F238E27FC236}">
                  <a16:creationId xmlns:a16="http://schemas.microsoft.com/office/drawing/2014/main" id="{86BCFDEF-458D-C4D1-8624-6B38B197D301}"/>
                </a:ext>
              </a:extLst>
            </p:cNvPr>
            <p:cNvSpPr/>
            <p:nvPr/>
          </p:nvSpPr>
          <p:spPr>
            <a:xfrm>
              <a:off x="3143075" y="3415675"/>
              <a:ext cx="82975" cy="157675"/>
            </a:xfrm>
            <a:custGeom>
              <a:avLst/>
              <a:gdLst/>
              <a:ahLst/>
              <a:cxnLst/>
              <a:rect l="l" t="t" r="r" b="b"/>
              <a:pathLst>
                <a:path w="3319" h="6307" extrusionOk="0">
                  <a:moveTo>
                    <a:pt x="1656" y="0"/>
                  </a:moveTo>
                  <a:cubicBezTo>
                    <a:pt x="744" y="0"/>
                    <a:pt x="0" y="744"/>
                    <a:pt x="0" y="1656"/>
                  </a:cubicBezTo>
                  <a:lnTo>
                    <a:pt x="0" y="4651"/>
                  </a:lnTo>
                  <a:cubicBezTo>
                    <a:pt x="0" y="5563"/>
                    <a:pt x="744" y="6306"/>
                    <a:pt x="1656" y="6306"/>
                  </a:cubicBezTo>
                  <a:cubicBezTo>
                    <a:pt x="2576" y="6306"/>
                    <a:pt x="3319" y="5563"/>
                    <a:pt x="3319" y="4651"/>
                  </a:cubicBezTo>
                  <a:lnTo>
                    <a:pt x="3319" y="1656"/>
                  </a:lnTo>
                  <a:cubicBezTo>
                    <a:pt x="3319" y="744"/>
                    <a:pt x="2576" y="0"/>
                    <a:pt x="16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2" name="Google Shape;270;p18">
              <a:extLst>
                <a:ext uri="{FF2B5EF4-FFF2-40B4-BE49-F238E27FC236}">
                  <a16:creationId xmlns:a16="http://schemas.microsoft.com/office/drawing/2014/main" id="{C0821882-F506-8E2E-FBC0-F8F376E4DB6D}"/>
                </a:ext>
              </a:extLst>
            </p:cNvPr>
            <p:cNvSpPr/>
            <p:nvPr/>
          </p:nvSpPr>
          <p:spPr>
            <a:xfrm>
              <a:off x="3810450" y="2927400"/>
              <a:ext cx="163925" cy="106050"/>
            </a:xfrm>
            <a:custGeom>
              <a:avLst/>
              <a:gdLst/>
              <a:ahLst/>
              <a:cxnLst/>
              <a:rect l="l" t="t" r="r" b="b"/>
              <a:pathLst>
                <a:path w="6557" h="4242" extrusionOk="0">
                  <a:moveTo>
                    <a:pt x="1854" y="1"/>
                  </a:moveTo>
                  <a:cubicBezTo>
                    <a:pt x="1158" y="1"/>
                    <a:pt x="510" y="447"/>
                    <a:pt x="280" y="1144"/>
                  </a:cubicBezTo>
                  <a:cubicBezTo>
                    <a:pt x="0" y="2019"/>
                    <a:pt x="471" y="2954"/>
                    <a:pt x="1347" y="3233"/>
                  </a:cubicBezTo>
                  <a:lnTo>
                    <a:pt x="4187" y="4160"/>
                  </a:lnTo>
                  <a:cubicBezTo>
                    <a:pt x="4356" y="4212"/>
                    <a:pt x="4533" y="4241"/>
                    <a:pt x="4702" y="4241"/>
                  </a:cubicBezTo>
                  <a:cubicBezTo>
                    <a:pt x="5401" y="4241"/>
                    <a:pt x="6049" y="3793"/>
                    <a:pt x="6277" y="3094"/>
                  </a:cubicBezTo>
                  <a:cubicBezTo>
                    <a:pt x="6556" y="2225"/>
                    <a:pt x="6086" y="1291"/>
                    <a:pt x="5210" y="1004"/>
                  </a:cubicBezTo>
                  <a:lnTo>
                    <a:pt x="2370" y="84"/>
                  </a:lnTo>
                  <a:cubicBezTo>
                    <a:pt x="2199" y="28"/>
                    <a:pt x="2025" y="1"/>
                    <a:pt x="18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9C93182E-75E9-D71E-AA3D-ED08AEB42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6196721" y="1072211"/>
            <a:ext cx="1833460" cy="477624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907A63AE-4BB2-AA52-47DE-97C411760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8334858" y="2856226"/>
            <a:ext cx="1814965" cy="446539"/>
          </a:xfrm>
          <a:prstGeom prst="rect">
            <a:avLst/>
          </a:prstGeom>
        </p:spPr>
      </p:pic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84A018BA-BA4B-628D-6402-13DFE14DB0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9128464" y="4631713"/>
            <a:ext cx="1757347" cy="446539"/>
          </a:xfrm>
          <a:prstGeom prst="rect">
            <a:avLst/>
          </a:prstGeom>
        </p:spPr>
      </p:pic>
      <p:pic>
        <p:nvPicPr>
          <p:cNvPr id="54" name="Рисунок 53">
            <a:extLst>
              <a:ext uri="{FF2B5EF4-FFF2-40B4-BE49-F238E27FC236}">
                <a16:creationId xmlns:a16="http://schemas.microsoft.com/office/drawing/2014/main" id="{409BCF3F-5FFD-3A32-E769-BC706BA376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14615" y="1960482"/>
            <a:ext cx="4343354" cy="4657552"/>
          </a:xfrm>
          <a:prstGeom prst="rect">
            <a:avLst/>
          </a:prstGeom>
        </p:spPr>
      </p:pic>
      <p:pic>
        <p:nvPicPr>
          <p:cNvPr id="58" name="Рисунок 57">
            <a:extLst>
              <a:ext uri="{FF2B5EF4-FFF2-40B4-BE49-F238E27FC236}">
                <a16:creationId xmlns:a16="http://schemas.microsoft.com/office/drawing/2014/main" id="{D69B2122-9167-802E-9EE1-61F3A95242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82081" y="1605364"/>
            <a:ext cx="2926863" cy="3422410"/>
          </a:xfrm>
          <a:prstGeom prst="rect">
            <a:avLst/>
          </a:prstGeom>
        </p:spPr>
      </p:pic>
      <p:pic>
        <p:nvPicPr>
          <p:cNvPr id="60" name="Рисунок 59">
            <a:extLst>
              <a:ext uri="{FF2B5EF4-FFF2-40B4-BE49-F238E27FC236}">
                <a16:creationId xmlns:a16="http://schemas.microsoft.com/office/drawing/2014/main" id="{3BB68765-F134-1D4D-8584-FA157E2F736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0800000">
            <a:off x="7422940" y="1797618"/>
            <a:ext cx="1696856" cy="446541"/>
          </a:xfrm>
          <a:prstGeom prst="rect">
            <a:avLst/>
          </a:prstGeom>
        </p:spPr>
      </p:pic>
      <p:sp>
        <p:nvSpPr>
          <p:cNvPr id="77" name="Заголовок 76">
            <a:extLst>
              <a:ext uri="{FF2B5EF4-FFF2-40B4-BE49-F238E27FC236}">
                <a16:creationId xmlns:a16="http://schemas.microsoft.com/office/drawing/2014/main" id="{5122C403-FB2A-C1AE-745A-F26A4553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8366" y="365125"/>
            <a:ext cx="8737741" cy="690677"/>
          </a:xfrm>
        </p:spPr>
        <p:txBody>
          <a:bodyPr/>
          <a:lstStyle/>
          <a:p>
            <a:pPr algn="ctr"/>
            <a:r>
              <a:rPr lang="en-US" dirty="0"/>
              <a:t>1.300.000</a:t>
            </a:r>
            <a:r>
              <a:rPr lang="ru-RU" dirty="0"/>
              <a:t> показов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368549C-455A-6CDB-5179-421671897EDF}"/>
              </a:ext>
            </a:extLst>
          </p:cNvPr>
          <p:cNvSpPr txBox="1"/>
          <p:nvPr/>
        </p:nvSpPr>
        <p:spPr>
          <a:xfrm>
            <a:off x="8022921" y="1815058"/>
            <a:ext cx="748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290 k</a:t>
            </a:r>
            <a:endParaRPr lang="ru-RU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3D118C0-3D9B-AA56-B8B5-21AFE40AA3BF}"/>
              </a:ext>
            </a:extLst>
          </p:cNvPr>
          <p:cNvSpPr txBox="1"/>
          <p:nvPr/>
        </p:nvSpPr>
        <p:spPr>
          <a:xfrm>
            <a:off x="6862749" y="1095585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310 k</a:t>
            </a:r>
            <a:endParaRPr lang="ru-RU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5D3A691-984E-9A9B-BC0A-C75CA7178535}"/>
              </a:ext>
            </a:extLst>
          </p:cNvPr>
          <p:cNvSpPr txBox="1"/>
          <p:nvPr/>
        </p:nvSpPr>
        <p:spPr>
          <a:xfrm>
            <a:off x="8962023" y="2876545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170 k</a:t>
            </a:r>
            <a:endParaRPr lang="ru-RU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B8D3838-E8D8-3D5A-C2A6-3BC32F609ADB}"/>
              </a:ext>
            </a:extLst>
          </p:cNvPr>
          <p:cNvSpPr txBox="1"/>
          <p:nvPr/>
        </p:nvSpPr>
        <p:spPr>
          <a:xfrm>
            <a:off x="9720047" y="4656280"/>
            <a:ext cx="625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15 k</a:t>
            </a:r>
            <a:endParaRPr lang="ru-RU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1" name="Рисунок 90">
            <a:extLst>
              <a:ext uri="{FF2B5EF4-FFF2-40B4-BE49-F238E27FC236}">
                <a16:creationId xmlns:a16="http://schemas.microsoft.com/office/drawing/2014/main" id="{5F5CFBDE-6528-6A5B-6A5C-95DBF01078E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17564" y="3432832"/>
            <a:ext cx="3390127" cy="688854"/>
          </a:xfrm>
          <a:prstGeom prst="rect">
            <a:avLst/>
          </a:prstGeom>
        </p:spPr>
      </p:pic>
      <p:pic>
        <p:nvPicPr>
          <p:cNvPr id="93" name="Рисунок 92">
            <a:extLst>
              <a:ext uri="{FF2B5EF4-FFF2-40B4-BE49-F238E27FC236}">
                <a16:creationId xmlns:a16="http://schemas.microsoft.com/office/drawing/2014/main" id="{D9D68519-C367-A6FE-D830-C85926B984F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33235" y="4504339"/>
            <a:ext cx="2949738" cy="688854"/>
          </a:xfrm>
          <a:prstGeom prst="rect">
            <a:avLst/>
          </a:prstGeom>
        </p:spPr>
      </p:pic>
      <p:pic>
        <p:nvPicPr>
          <p:cNvPr id="98" name="Рисунок 97">
            <a:extLst>
              <a:ext uri="{FF2B5EF4-FFF2-40B4-BE49-F238E27FC236}">
                <a16:creationId xmlns:a16="http://schemas.microsoft.com/office/drawing/2014/main" id="{5F52FB74-C2FA-07EF-9BC7-436774A2ECA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131600" y="5574463"/>
            <a:ext cx="2320441" cy="688854"/>
          </a:xfrm>
          <a:prstGeom prst="rect">
            <a:avLst/>
          </a:prstGeom>
        </p:spPr>
      </p:pic>
      <p:sp>
        <p:nvSpPr>
          <p:cNvPr id="112" name="TextBox 111">
            <a:extLst>
              <a:ext uri="{FF2B5EF4-FFF2-40B4-BE49-F238E27FC236}">
                <a16:creationId xmlns:a16="http://schemas.microsoft.com/office/drawing/2014/main" id="{CBB15C6B-2EF5-5F3B-78F1-7797250C40F0}"/>
              </a:ext>
            </a:extLst>
          </p:cNvPr>
          <p:cNvSpPr txBox="1"/>
          <p:nvPr/>
        </p:nvSpPr>
        <p:spPr>
          <a:xfrm>
            <a:off x="1182516" y="3549525"/>
            <a:ext cx="21418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latin typeface="Calibri" panose="020F0502020204030204" pitchFamily="34" charset="0"/>
                <a:cs typeface="Calibri" panose="020F0502020204030204" pitchFamily="34" charset="0"/>
              </a:rPr>
              <a:t>Бот для викторин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5501DE9-3366-6429-39DC-0023F07698E2}"/>
              </a:ext>
            </a:extLst>
          </p:cNvPr>
          <p:cNvSpPr txBox="1"/>
          <p:nvPr/>
        </p:nvSpPr>
        <p:spPr>
          <a:xfrm>
            <a:off x="1249886" y="4643572"/>
            <a:ext cx="14943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Quiz</a:t>
            </a:r>
            <a:r>
              <a:rPr lang="ru-RU" sz="2000" b="1" dirty="0">
                <a:latin typeface="Calibri" panose="020F0502020204030204" pitchFamily="34" charset="0"/>
                <a:cs typeface="Calibri" panose="020F0502020204030204" pitchFamily="34" charset="0"/>
              </a:rPr>
              <a:t> ответы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13317CE-F00F-819B-AE1A-13EF2259126C}"/>
              </a:ext>
            </a:extLst>
          </p:cNvPr>
          <p:cNvSpPr txBox="1"/>
          <p:nvPr/>
        </p:nvSpPr>
        <p:spPr>
          <a:xfrm>
            <a:off x="1159763" y="5690925"/>
            <a:ext cx="1408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Quiz helper</a:t>
            </a:r>
            <a:endParaRPr lang="ru-RU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0" name="Рисунок 99">
            <a:extLst>
              <a:ext uri="{FF2B5EF4-FFF2-40B4-BE49-F238E27FC236}">
                <a16:creationId xmlns:a16="http://schemas.microsoft.com/office/drawing/2014/main" id="{BA0A0CC9-4072-26B4-1C70-782571D6DA0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114309" y="2418151"/>
            <a:ext cx="3848851" cy="688854"/>
          </a:xfrm>
          <a:prstGeom prst="rect">
            <a:avLst/>
          </a:prstGeom>
        </p:spPr>
      </p:pic>
      <p:sp>
        <p:nvSpPr>
          <p:cNvPr id="117" name="TextBox 116">
            <a:extLst>
              <a:ext uri="{FF2B5EF4-FFF2-40B4-BE49-F238E27FC236}">
                <a16:creationId xmlns:a16="http://schemas.microsoft.com/office/drawing/2014/main" id="{7DAF9043-1D46-8D41-A9EE-DA952B53732E}"/>
              </a:ext>
            </a:extLst>
          </p:cNvPr>
          <p:cNvSpPr txBox="1"/>
          <p:nvPr/>
        </p:nvSpPr>
        <p:spPr>
          <a:xfrm>
            <a:off x="1138098" y="2521027"/>
            <a:ext cx="24682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latin typeface="Calibri" panose="020F0502020204030204" pitchFamily="34" charset="0"/>
                <a:cs typeface="Calibri" panose="020F0502020204030204" pitchFamily="34" charset="0"/>
              </a:rPr>
              <a:t>Викторины и ответы</a:t>
            </a:r>
          </a:p>
        </p:txBody>
      </p:sp>
    </p:spTree>
    <p:extLst>
      <p:ext uri="{BB962C8B-B14F-4D97-AF65-F5344CB8AC3E}">
        <p14:creationId xmlns:p14="http://schemas.microsoft.com/office/powerpoint/2010/main" val="3076093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83" grpId="0"/>
      <p:bldP spid="95" grpId="0"/>
      <p:bldP spid="96" grpId="0"/>
      <p:bldP spid="97" grpId="0"/>
      <p:bldP spid="112" grpId="0"/>
      <p:bldP spid="113" grpId="0"/>
      <p:bldP spid="114" grpId="0"/>
      <p:bldP spid="1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C49121A0-6F5B-3894-3C59-E81193A6F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270" y="2251993"/>
            <a:ext cx="2066542" cy="4038963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8EB9A5BC-9800-39A9-30EA-AAF29E6F0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7733" y="519760"/>
            <a:ext cx="2986986" cy="5771196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42A4DE8-2776-7770-D83F-43690F20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527205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C49121A0-6F5B-3894-3C59-E81193A6F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600" y="315462"/>
            <a:ext cx="3103590" cy="6065826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8EB9A5BC-9800-39A9-30EA-AAF29E6F0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6220" y="2607175"/>
            <a:ext cx="1906608" cy="3683782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B73F03-B896-049A-26E8-3C02C100F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3551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2281CEE-508B-33B4-3103-8ECF3C42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926AB0-EF82-27E4-0E86-B038FBA0B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4753" y="645421"/>
            <a:ext cx="2950629" cy="591842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4556206-3685-2F50-5C4F-658CF6CCA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566" y="2904756"/>
            <a:ext cx="1270648" cy="247783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B5F46B2-4FC1-AB0F-15E3-105EB136F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5565" y="4015041"/>
            <a:ext cx="1296370" cy="247783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FC15783-50F5-76FF-7270-9AE320101E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2162" y="4143674"/>
            <a:ext cx="1267074" cy="242017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E5106AE-D55D-7E3D-9A32-67B39B5F29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164" y="3903454"/>
            <a:ext cx="1267788" cy="247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915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3093</TotalTime>
  <Words>275</Words>
  <Application>Microsoft Office PowerPoint</Application>
  <PresentationFormat>Широкоэкранный</PresentationFormat>
  <Paragraphs>109</Paragraphs>
  <Slides>32</Slides>
  <Notes>23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3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42" baseType="lpstr">
      <vt:lpstr>Roboto</vt:lpstr>
      <vt:lpstr>Arial</vt:lpstr>
      <vt:lpstr>Calibri</vt:lpstr>
      <vt:lpstr>SamsungOne 800C</vt:lpstr>
      <vt:lpstr>SamsungOne 450C</vt:lpstr>
      <vt:lpstr>Fira Sans Extra Condensed SemiBold</vt:lpstr>
      <vt:lpstr>Samsung IT School White</vt:lpstr>
      <vt:lpstr>Samsung IT School En</vt:lpstr>
      <vt:lpstr>Samsung IT School White En</vt:lpstr>
      <vt:lpstr>Документ Microsoft Visio 2003–2010</vt:lpstr>
      <vt:lpstr>umalka</vt:lpstr>
      <vt:lpstr>- это универсальный помощник для викторин</vt:lpstr>
      <vt:lpstr>Почему я решил создать такое приложение?</vt:lpstr>
      <vt:lpstr>Презентация PowerPoint</vt:lpstr>
      <vt:lpstr>Презентация PowerPoint</vt:lpstr>
      <vt:lpstr>1.300.000 показов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ТеМнАя ТеМа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Benjamin</cp:lastModifiedBy>
  <cp:revision>267</cp:revision>
  <dcterms:created xsi:type="dcterms:W3CDTF">2020-05-25T08:37:09Z</dcterms:created>
  <dcterms:modified xsi:type="dcterms:W3CDTF">2022-11-12T19:36:40Z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